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9cebc0482549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c879a071f449b3"/>
  </p:sldMasterIdLst>
  <p:sldIdLst>
    <p:sldId xmlns:r="http://schemas.openxmlformats.org/officeDocument/2006/relationships" id="256" r:id="Raad388baeda44f71"/>
    <p:sldId xmlns:r="http://schemas.openxmlformats.org/officeDocument/2006/relationships" id="257" r:id="R27bea676691d4886"/>
    <p:sldId xmlns:r="http://schemas.openxmlformats.org/officeDocument/2006/relationships" id="258" r:id="Re601d83bfaaf43c1"/>
    <p:sldId xmlns:r="http://schemas.openxmlformats.org/officeDocument/2006/relationships" id="259" r:id="Rfb4ef022c0fd498d"/>
    <p:sldId xmlns:r="http://schemas.openxmlformats.org/officeDocument/2006/relationships" id="260" r:id="R7b910f50e49a4e5d"/>
    <p:sldId xmlns:r="http://schemas.openxmlformats.org/officeDocument/2006/relationships" id="261" r:id="Rc3129d935c8d4c7e"/>
    <p:sldId xmlns:r="http://schemas.openxmlformats.org/officeDocument/2006/relationships" id="262" r:id="R81725058dabf43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c879a071f449b3" /><Relationship Type="http://schemas.openxmlformats.org/officeDocument/2006/relationships/slide" Target="/ppt/slides/slide1.xml" Id="Raad388baeda44f71" /><Relationship Type="http://schemas.openxmlformats.org/officeDocument/2006/relationships/slide" Target="/ppt/slides/slide2.xml" Id="R27bea676691d4886" /><Relationship Type="http://schemas.openxmlformats.org/officeDocument/2006/relationships/slide" Target="/ppt/slides/slide3.xml" Id="Re601d83bfaaf43c1" /><Relationship Type="http://schemas.openxmlformats.org/officeDocument/2006/relationships/slide" Target="/ppt/slides/slide4.xml" Id="Rfb4ef022c0fd498d" /><Relationship Type="http://schemas.openxmlformats.org/officeDocument/2006/relationships/slide" Target="/ppt/slides/slide5.xml" Id="R7b910f50e49a4e5d" /><Relationship Type="http://schemas.openxmlformats.org/officeDocument/2006/relationships/slide" Target="/ppt/slides/slide6.xml" Id="Rc3129d935c8d4c7e" /><Relationship Type="http://schemas.openxmlformats.org/officeDocument/2006/relationships/slide" Target="/ppt/slides/slide7.xml" Id="R81725058dabf43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8f2041d35b41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f8f267cb75462b" /><Relationship Type="http://schemas.openxmlformats.org/officeDocument/2006/relationships/theme" Target="/ppt/slideMasters/theme/theme1.xml" Id="R12af4228d44f49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f8f267cb7546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e3bec730ff4b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6912ec04d43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127c5bbe8d48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12441caf94d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ae07d9760241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ccbb23a464b0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f89a927dc40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MOA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 REVISJON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26 256 224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7 641 630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5 939 359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5 554 672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13 218 516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 REVISJON HOLDING AS  –  51,8 %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ELINY AS  –  13,8 %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LEVEN INVEST AS  –  13,8 %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BREIDABLIK AS  –  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HELIW AS  –  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RINDAL INVEST AS  –  6,9 %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Langelandsvegen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15 26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post@moarevisjon.no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www.moarevisjon.no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991 456 147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REVISJON AS</a:t>
            </a:r>
          </a:p>
        </p:txBody>
      </p:sp>
    </p:spTree>
  </p:cSld>
  <p:clrMapOvr>
    <a:masterClrMapping xmlns:a="http://schemas.openxmlformats.org/drawingml/2006/main"/>
  </p:clrMapOvr>
</p:sld>
</file>