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0c39a5536d4a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2232b569cf4236"/>
  </p:sldMasterIdLst>
  <p:sldIdLst>
    <p:sldId xmlns:r="http://schemas.openxmlformats.org/officeDocument/2006/relationships" id="256" r:id="R2d6df7e3737e4ec1"/>
    <p:sldId xmlns:r="http://schemas.openxmlformats.org/officeDocument/2006/relationships" id="257" r:id="R924aa6f092544ce2"/>
    <p:sldId xmlns:r="http://schemas.openxmlformats.org/officeDocument/2006/relationships" id="258" r:id="Ra8022a6c16724603"/>
    <p:sldId xmlns:r="http://schemas.openxmlformats.org/officeDocument/2006/relationships" id="259" r:id="R11b0e99952f64417"/>
    <p:sldId xmlns:r="http://schemas.openxmlformats.org/officeDocument/2006/relationships" id="260" r:id="R5360db9f33294965"/>
    <p:sldId xmlns:r="http://schemas.openxmlformats.org/officeDocument/2006/relationships" id="261" r:id="R20556f0c3662457d"/>
    <p:sldId xmlns:r="http://schemas.openxmlformats.org/officeDocument/2006/relationships" id="262" r:id="Rd7b1bf0d8de448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232b569cf4236" /><Relationship Type="http://schemas.openxmlformats.org/officeDocument/2006/relationships/slide" Target="/ppt/slides/slide1.xml" Id="R2d6df7e3737e4ec1" /><Relationship Type="http://schemas.openxmlformats.org/officeDocument/2006/relationships/slide" Target="/ppt/slides/slide2.xml" Id="R924aa6f092544ce2" /><Relationship Type="http://schemas.openxmlformats.org/officeDocument/2006/relationships/slide" Target="/ppt/slides/slide3.xml" Id="Ra8022a6c16724603" /><Relationship Type="http://schemas.openxmlformats.org/officeDocument/2006/relationships/slide" Target="/ppt/slides/slide4.xml" Id="R11b0e99952f64417" /><Relationship Type="http://schemas.openxmlformats.org/officeDocument/2006/relationships/slide" Target="/ppt/slides/slide5.xml" Id="R5360db9f33294965" /><Relationship Type="http://schemas.openxmlformats.org/officeDocument/2006/relationships/slide" Target="/ppt/slides/slide6.xml" Id="R20556f0c3662457d" /><Relationship Type="http://schemas.openxmlformats.org/officeDocument/2006/relationships/slide" Target="/ppt/slides/slide7.xml" Id="Rd7b1bf0d8de448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88cf1996084e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ee6ae73ae4850" /><Relationship Type="http://schemas.openxmlformats.org/officeDocument/2006/relationships/theme" Target="/ppt/slideMasters/theme/theme1.xml" Id="Rfdc2c93eab574f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cee6ae73ae48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0ff0aa88548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7110be4f14a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5239794244b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f2daf1ffc41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2e6af6b6e4a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15a71ce7545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50e8790a44f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5 871 029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2 301 612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1 843 195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4 539 577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5 793 986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HANS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82 96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991 445 668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