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5228b8c2b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16ddb1bc74901"/>
  </p:sldMasterIdLst>
  <p:sldIdLst>
    <p:sldId xmlns:r="http://schemas.openxmlformats.org/officeDocument/2006/relationships" id="256" r:id="Rd501b9858b6a489c"/>
    <p:sldId xmlns:r="http://schemas.openxmlformats.org/officeDocument/2006/relationships" id="257" r:id="Ref7718394f44478d"/>
    <p:sldId xmlns:r="http://schemas.openxmlformats.org/officeDocument/2006/relationships" id="258" r:id="R108528a9e86d4c67"/>
    <p:sldId xmlns:r="http://schemas.openxmlformats.org/officeDocument/2006/relationships" id="259" r:id="R035b68f74b6a4740"/>
    <p:sldId xmlns:r="http://schemas.openxmlformats.org/officeDocument/2006/relationships" id="260" r:id="Rd4d5f455d8714a84"/>
    <p:sldId xmlns:r="http://schemas.openxmlformats.org/officeDocument/2006/relationships" id="261" r:id="Ra8d0991b8b8e4bef"/>
    <p:sldId xmlns:r="http://schemas.openxmlformats.org/officeDocument/2006/relationships" id="262" r:id="R2facf1975f47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16ddb1bc74901" /><Relationship Type="http://schemas.openxmlformats.org/officeDocument/2006/relationships/slide" Target="/ppt/slides/slide1.xml" Id="Rd501b9858b6a489c" /><Relationship Type="http://schemas.openxmlformats.org/officeDocument/2006/relationships/slide" Target="/ppt/slides/slide2.xml" Id="Ref7718394f44478d" /><Relationship Type="http://schemas.openxmlformats.org/officeDocument/2006/relationships/slide" Target="/ppt/slides/slide3.xml" Id="R108528a9e86d4c67" /><Relationship Type="http://schemas.openxmlformats.org/officeDocument/2006/relationships/slide" Target="/ppt/slides/slide4.xml" Id="R035b68f74b6a4740" /><Relationship Type="http://schemas.openxmlformats.org/officeDocument/2006/relationships/slide" Target="/ppt/slides/slide5.xml" Id="Rd4d5f455d8714a84" /><Relationship Type="http://schemas.openxmlformats.org/officeDocument/2006/relationships/slide" Target="/ppt/slides/slide6.xml" Id="Ra8d0991b8b8e4bef" /><Relationship Type="http://schemas.openxmlformats.org/officeDocument/2006/relationships/slide" Target="/ppt/slides/slide7.xml" Id="R2facf1975f47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e0861212f49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96e211ef4f07" /><Relationship Type="http://schemas.openxmlformats.org/officeDocument/2006/relationships/theme" Target="/ppt/slideMasters/theme/theme1.xml" Id="Rc45c1476ac02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b96e211ef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1a02c7a57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68dc8bbea4a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89a52ca08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0f26b3101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d9260c56f43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9565e7bdc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02172df6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PARATA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1 660 469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2 663 214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 –  78,5 %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MYRLAND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991 405 518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