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4922cfd48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7adde115d459a"/>
  </p:sldMasterIdLst>
  <p:sldIdLst>
    <p:sldId xmlns:r="http://schemas.openxmlformats.org/officeDocument/2006/relationships" id="256" r:id="Rb1581626c0a84845"/>
    <p:sldId xmlns:r="http://schemas.openxmlformats.org/officeDocument/2006/relationships" id="257" r:id="Rc485b5bab60d434b"/>
    <p:sldId xmlns:r="http://schemas.openxmlformats.org/officeDocument/2006/relationships" id="258" r:id="Rfbfbc46169d448cd"/>
    <p:sldId xmlns:r="http://schemas.openxmlformats.org/officeDocument/2006/relationships" id="259" r:id="R6c5f62f75ac0441f"/>
    <p:sldId xmlns:r="http://schemas.openxmlformats.org/officeDocument/2006/relationships" id="260" r:id="R8c82079c72a04e0e"/>
    <p:sldId xmlns:r="http://schemas.openxmlformats.org/officeDocument/2006/relationships" id="261" r:id="Ra75af2ced5f6438f"/>
    <p:sldId xmlns:r="http://schemas.openxmlformats.org/officeDocument/2006/relationships" id="262" r:id="Rdd50e734f67c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7adde115d459a" /><Relationship Type="http://schemas.openxmlformats.org/officeDocument/2006/relationships/slide" Target="/ppt/slides/slide1.xml" Id="Rb1581626c0a84845" /><Relationship Type="http://schemas.openxmlformats.org/officeDocument/2006/relationships/slide" Target="/ppt/slides/slide2.xml" Id="Rc485b5bab60d434b" /><Relationship Type="http://schemas.openxmlformats.org/officeDocument/2006/relationships/slide" Target="/ppt/slides/slide3.xml" Id="Rfbfbc46169d448cd" /><Relationship Type="http://schemas.openxmlformats.org/officeDocument/2006/relationships/slide" Target="/ppt/slides/slide4.xml" Id="R6c5f62f75ac0441f" /><Relationship Type="http://schemas.openxmlformats.org/officeDocument/2006/relationships/slide" Target="/ppt/slides/slide5.xml" Id="R8c82079c72a04e0e" /><Relationship Type="http://schemas.openxmlformats.org/officeDocument/2006/relationships/slide" Target="/ppt/slides/slide6.xml" Id="Ra75af2ced5f6438f" /><Relationship Type="http://schemas.openxmlformats.org/officeDocument/2006/relationships/slide" Target="/ppt/slides/slide7.xml" Id="Rdd50e734f67c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9d2b70b73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bb6d8fcc642d5" /><Relationship Type="http://schemas.openxmlformats.org/officeDocument/2006/relationships/theme" Target="/ppt/slideMasters/theme/theme1.xml" Id="R1512d6678d72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bb6d8fcc6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6b2a35564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5458bc42f4b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0b465341e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6c0ba90fe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54d2fc90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531f97f80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4c424095e4f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K.T. BRØVIG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K.T. BRØVIG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22 908 948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VIGDIS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Tørres Kristian Brøvig, Nodenesveien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