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5359e83b8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73ba7b6e04201"/>
  </p:sldMasterIdLst>
  <p:sldIdLst>
    <p:sldId xmlns:r="http://schemas.openxmlformats.org/officeDocument/2006/relationships" id="256" r:id="R9bb665c38e06488b"/>
    <p:sldId xmlns:r="http://schemas.openxmlformats.org/officeDocument/2006/relationships" id="257" r:id="R22a17964d8544f7e"/>
    <p:sldId xmlns:r="http://schemas.openxmlformats.org/officeDocument/2006/relationships" id="258" r:id="R07ea03a9450e4e6a"/>
    <p:sldId xmlns:r="http://schemas.openxmlformats.org/officeDocument/2006/relationships" id="259" r:id="R63f387b47baa45ba"/>
    <p:sldId xmlns:r="http://schemas.openxmlformats.org/officeDocument/2006/relationships" id="260" r:id="R98818efa584941ec"/>
    <p:sldId xmlns:r="http://schemas.openxmlformats.org/officeDocument/2006/relationships" id="261" r:id="R5dad5c2883174537"/>
    <p:sldId xmlns:r="http://schemas.openxmlformats.org/officeDocument/2006/relationships" id="262" r:id="R5bfacb4315f0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73ba7b6e04201" /><Relationship Type="http://schemas.openxmlformats.org/officeDocument/2006/relationships/slide" Target="/ppt/slides/slide1.xml" Id="R9bb665c38e06488b" /><Relationship Type="http://schemas.openxmlformats.org/officeDocument/2006/relationships/slide" Target="/ppt/slides/slide2.xml" Id="R22a17964d8544f7e" /><Relationship Type="http://schemas.openxmlformats.org/officeDocument/2006/relationships/slide" Target="/ppt/slides/slide3.xml" Id="R07ea03a9450e4e6a" /><Relationship Type="http://schemas.openxmlformats.org/officeDocument/2006/relationships/slide" Target="/ppt/slides/slide4.xml" Id="R63f387b47baa45ba" /><Relationship Type="http://schemas.openxmlformats.org/officeDocument/2006/relationships/slide" Target="/ppt/slides/slide5.xml" Id="R98818efa584941ec" /><Relationship Type="http://schemas.openxmlformats.org/officeDocument/2006/relationships/slide" Target="/ppt/slides/slide6.xml" Id="R5dad5c2883174537" /><Relationship Type="http://schemas.openxmlformats.org/officeDocument/2006/relationships/slide" Target="/ppt/slides/slide7.xml" Id="R5bfacb4315f0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a7363b4a5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47d579eb405c" /><Relationship Type="http://schemas.openxmlformats.org/officeDocument/2006/relationships/theme" Target="/ppt/slideMasters/theme/theme1.xml" Id="R4bfdec47787a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347d579eb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aa1a0fed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002d14b3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6cc653d1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aa3dcd726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38637ec7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6909fd60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3b442aad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TOURIGA NACIONAL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