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4335e30f4e43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5353ef694b4ad7"/>
  </p:sldMasterIdLst>
  <p:sldIdLst>
    <p:sldId xmlns:r="http://schemas.openxmlformats.org/officeDocument/2006/relationships" id="256" r:id="R09a7103207d34258"/>
    <p:sldId xmlns:r="http://schemas.openxmlformats.org/officeDocument/2006/relationships" id="257" r:id="Rb71c7e41473c46c4"/>
    <p:sldId xmlns:r="http://schemas.openxmlformats.org/officeDocument/2006/relationships" id="258" r:id="R79e3b6ed1881425a"/>
    <p:sldId xmlns:r="http://schemas.openxmlformats.org/officeDocument/2006/relationships" id="259" r:id="Re8db5caffa5a45cd"/>
    <p:sldId xmlns:r="http://schemas.openxmlformats.org/officeDocument/2006/relationships" id="260" r:id="Rb0e969766a874400"/>
    <p:sldId xmlns:r="http://schemas.openxmlformats.org/officeDocument/2006/relationships" id="261" r:id="R4dec06b4f78e4a3f"/>
    <p:sldId xmlns:r="http://schemas.openxmlformats.org/officeDocument/2006/relationships" id="262" r:id="Rc223d2f3a7d849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5353ef694b4ad7" /><Relationship Type="http://schemas.openxmlformats.org/officeDocument/2006/relationships/slide" Target="/ppt/slides/slide1.xml" Id="R09a7103207d34258" /><Relationship Type="http://schemas.openxmlformats.org/officeDocument/2006/relationships/slide" Target="/ppt/slides/slide2.xml" Id="Rb71c7e41473c46c4" /><Relationship Type="http://schemas.openxmlformats.org/officeDocument/2006/relationships/slide" Target="/ppt/slides/slide3.xml" Id="R79e3b6ed1881425a" /><Relationship Type="http://schemas.openxmlformats.org/officeDocument/2006/relationships/slide" Target="/ppt/slides/slide4.xml" Id="Re8db5caffa5a45cd" /><Relationship Type="http://schemas.openxmlformats.org/officeDocument/2006/relationships/slide" Target="/ppt/slides/slide5.xml" Id="Rb0e969766a874400" /><Relationship Type="http://schemas.openxmlformats.org/officeDocument/2006/relationships/slide" Target="/ppt/slides/slide6.xml" Id="R4dec06b4f78e4a3f" /><Relationship Type="http://schemas.openxmlformats.org/officeDocument/2006/relationships/slide" Target="/ppt/slides/slide7.xml" Id="Rc223d2f3a7d849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5cacbc8ccc41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c8e5ff9cc4443" /><Relationship Type="http://schemas.openxmlformats.org/officeDocument/2006/relationships/theme" Target="/ppt/slideMasters/theme/theme1.xml" Id="R640a74d4706645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3c8e5ff9cc44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e7820b65042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a045f9d5842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e396cb96b4e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99b56fd694c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c000913784b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0f4bac7654a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23c30fb534d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VITO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VITO 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8 400 596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1 349 021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1 046 921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1 150 509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3 819 483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TAH-HOLDING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Kartheia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991 331 573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REGNSKAP AS</a:t>
            </a:r>
          </a:p>
        </p:txBody>
      </p:sp>
    </p:spTree>
  </p:cSld>
  <p:clrMapOvr>
    <a:masterClrMapping xmlns:a="http://schemas.openxmlformats.org/drawingml/2006/main"/>
  </p:clrMapOvr>
</p:sld>
</file>