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44c405077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4f01eab50430e"/>
  </p:sldMasterIdLst>
  <p:sldIdLst>
    <p:sldId xmlns:r="http://schemas.openxmlformats.org/officeDocument/2006/relationships" id="256" r:id="R76271e5d209b443d"/>
    <p:sldId xmlns:r="http://schemas.openxmlformats.org/officeDocument/2006/relationships" id="257" r:id="Rf6f28b682fb94131"/>
    <p:sldId xmlns:r="http://schemas.openxmlformats.org/officeDocument/2006/relationships" id="258" r:id="R0c405763d8084f61"/>
    <p:sldId xmlns:r="http://schemas.openxmlformats.org/officeDocument/2006/relationships" id="259" r:id="Re02f0ef2eddf4305"/>
    <p:sldId xmlns:r="http://schemas.openxmlformats.org/officeDocument/2006/relationships" id="260" r:id="R8740fcc204c54bbc"/>
    <p:sldId xmlns:r="http://schemas.openxmlformats.org/officeDocument/2006/relationships" id="261" r:id="Ra578b03da8a0498f"/>
    <p:sldId xmlns:r="http://schemas.openxmlformats.org/officeDocument/2006/relationships" id="262" r:id="Rb76fd7bca160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4f01eab50430e" /><Relationship Type="http://schemas.openxmlformats.org/officeDocument/2006/relationships/slide" Target="/ppt/slides/slide1.xml" Id="R76271e5d209b443d" /><Relationship Type="http://schemas.openxmlformats.org/officeDocument/2006/relationships/slide" Target="/ppt/slides/slide2.xml" Id="Rf6f28b682fb94131" /><Relationship Type="http://schemas.openxmlformats.org/officeDocument/2006/relationships/slide" Target="/ppt/slides/slide3.xml" Id="R0c405763d8084f61" /><Relationship Type="http://schemas.openxmlformats.org/officeDocument/2006/relationships/slide" Target="/ppt/slides/slide4.xml" Id="Re02f0ef2eddf4305" /><Relationship Type="http://schemas.openxmlformats.org/officeDocument/2006/relationships/slide" Target="/ppt/slides/slide5.xml" Id="R8740fcc204c54bbc" /><Relationship Type="http://schemas.openxmlformats.org/officeDocument/2006/relationships/slide" Target="/ppt/slides/slide6.xml" Id="Ra578b03da8a0498f" /><Relationship Type="http://schemas.openxmlformats.org/officeDocument/2006/relationships/slide" Target="/ppt/slides/slide7.xml" Id="Rb76fd7bca160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bd54eaf10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472e584264740" /><Relationship Type="http://schemas.openxmlformats.org/officeDocument/2006/relationships/theme" Target="/ppt/slideMasters/theme/theme1.xml" Id="Rc4e5890ec00a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3472e58426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dad6d7fa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5cd479c52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71d5a3a0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cc1df6e7f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c673136f1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686db3f40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63421298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23 499 941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9 140 542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SERVA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HVITSTEIN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IVONA BRKAN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991 324 399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