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be10d65b9541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f440a66339428a"/>
  </p:sldMasterIdLst>
  <p:sldIdLst>
    <p:sldId xmlns:r="http://schemas.openxmlformats.org/officeDocument/2006/relationships" id="256" r:id="Rb8d2cf0b26124499"/>
    <p:sldId xmlns:r="http://schemas.openxmlformats.org/officeDocument/2006/relationships" id="257" r:id="R0eeea21540e54379"/>
    <p:sldId xmlns:r="http://schemas.openxmlformats.org/officeDocument/2006/relationships" id="258" r:id="R51e7159b44494c33"/>
    <p:sldId xmlns:r="http://schemas.openxmlformats.org/officeDocument/2006/relationships" id="259" r:id="R5824ce0bb1484a95"/>
    <p:sldId xmlns:r="http://schemas.openxmlformats.org/officeDocument/2006/relationships" id="260" r:id="Rd1c2f339b1764e70"/>
    <p:sldId xmlns:r="http://schemas.openxmlformats.org/officeDocument/2006/relationships" id="261" r:id="R5c91eedc727744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440a66339428a" /><Relationship Type="http://schemas.openxmlformats.org/officeDocument/2006/relationships/slide" Target="/ppt/slides/slide1.xml" Id="Rb8d2cf0b26124499" /><Relationship Type="http://schemas.openxmlformats.org/officeDocument/2006/relationships/slide" Target="/ppt/slides/slide2.xml" Id="R0eeea21540e54379" /><Relationship Type="http://schemas.openxmlformats.org/officeDocument/2006/relationships/slide" Target="/ppt/slides/slide3.xml" Id="R51e7159b44494c33" /><Relationship Type="http://schemas.openxmlformats.org/officeDocument/2006/relationships/slide" Target="/ppt/slides/slide4.xml" Id="R5824ce0bb1484a95" /><Relationship Type="http://schemas.openxmlformats.org/officeDocument/2006/relationships/slide" Target="/ppt/slides/slide5.xml" Id="Rd1c2f339b1764e70" /><Relationship Type="http://schemas.openxmlformats.org/officeDocument/2006/relationships/slide" Target="/ppt/slides/slide6.xml" Id="R5c91eedc727744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d78958dd448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b5474123a4131" /><Relationship Type="http://schemas.openxmlformats.org/officeDocument/2006/relationships/theme" Target="/ppt/slideMasters/theme/theme1.xml" Id="Rfea3cf76773147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b5474123a41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2abf69bea48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b86a9d67947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46decb15d43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0092804a8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6e925c95a46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729985e644c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TORP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Kullerød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phe@torpokonomi.no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www.torpokonomi.no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991 324 399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ØKONOMI AS</a:t>
            </a:r>
          </a:p>
        </p:txBody>
      </p:sp>
    </p:spTree>
  </p:cSld>
  <p:clrMapOvr>
    <a:masterClrMapping xmlns:a="http://schemas.openxmlformats.org/drawingml/2006/main"/>
  </p:clrMapOvr>
</p:sld>
</file>