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f886d3679d43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b751076bc4ce3"/>
  </p:sldMasterIdLst>
  <p:sldIdLst>
    <p:sldId xmlns:r="http://schemas.openxmlformats.org/officeDocument/2006/relationships" id="256" r:id="R7884308a45684fc5"/>
    <p:sldId xmlns:r="http://schemas.openxmlformats.org/officeDocument/2006/relationships" id="257" r:id="Rae1189e312de4a72"/>
    <p:sldId xmlns:r="http://schemas.openxmlformats.org/officeDocument/2006/relationships" id="258" r:id="R3d7dffea99c34f9e"/>
    <p:sldId xmlns:r="http://schemas.openxmlformats.org/officeDocument/2006/relationships" id="259" r:id="R62beafadaf234cc3"/>
    <p:sldId xmlns:r="http://schemas.openxmlformats.org/officeDocument/2006/relationships" id="260" r:id="R616427c591b349e6"/>
    <p:sldId xmlns:r="http://schemas.openxmlformats.org/officeDocument/2006/relationships" id="261" r:id="R6d31d8120a5049d1"/>
    <p:sldId xmlns:r="http://schemas.openxmlformats.org/officeDocument/2006/relationships" id="262" r:id="R7f052f3fbebe4e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b751076bc4ce3" /><Relationship Type="http://schemas.openxmlformats.org/officeDocument/2006/relationships/slide" Target="/ppt/slides/slide1.xml" Id="R7884308a45684fc5" /><Relationship Type="http://schemas.openxmlformats.org/officeDocument/2006/relationships/slide" Target="/ppt/slides/slide2.xml" Id="Rae1189e312de4a72" /><Relationship Type="http://schemas.openxmlformats.org/officeDocument/2006/relationships/slide" Target="/ppt/slides/slide3.xml" Id="R3d7dffea99c34f9e" /><Relationship Type="http://schemas.openxmlformats.org/officeDocument/2006/relationships/slide" Target="/ppt/slides/slide4.xml" Id="R62beafadaf234cc3" /><Relationship Type="http://schemas.openxmlformats.org/officeDocument/2006/relationships/slide" Target="/ppt/slides/slide5.xml" Id="R616427c591b349e6" /><Relationship Type="http://schemas.openxmlformats.org/officeDocument/2006/relationships/slide" Target="/ppt/slides/slide6.xml" Id="R6d31d8120a5049d1" /><Relationship Type="http://schemas.openxmlformats.org/officeDocument/2006/relationships/slide" Target="/ppt/slides/slide7.xml" Id="R7f052f3fbebe4e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dd493987f4b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340e49cd54ccd" /><Relationship Type="http://schemas.openxmlformats.org/officeDocument/2006/relationships/theme" Target="/ppt/slideMasters/theme/theme1.xml" Id="Rc92266f2ca284f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0340e49cd54c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064fbac2d48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a86b26bca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15688a381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846baad4c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9584305a545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15e197b2548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d250edbc5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1 080 076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991 304 673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