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2ffdb4b5f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a2943bfce04519"/>
  </p:sldMasterIdLst>
  <p:sldIdLst>
    <p:sldId xmlns:r="http://schemas.openxmlformats.org/officeDocument/2006/relationships" id="256" r:id="R7ba0bb843e334300"/>
    <p:sldId xmlns:r="http://schemas.openxmlformats.org/officeDocument/2006/relationships" id="257" r:id="Raff706b20dcf419b"/>
    <p:sldId xmlns:r="http://schemas.openxmlformats.org/officeDocument/2006/relationships" id="258" r:id="R554d57e4a4a746f9"/>
    <p:sldId xmlns:r="http://schemas.openxmlformats.org/officeDocument/2006/relationships" id="259" r:id="Rc4d2ad7c86104316"/>
    <p:sldId xmlns:r="http://schemas.openxmlformats.org/officeDocument/2006/relationships" id="260" r:id="Rc0f2756bf3ad4823"/>
    <p:sldId xmlns:r="http://schemas.openxmlformats.org/officeDocument/2006/relationships" id="261" r:id="R3ba80d2d76c74808"/>
    <p:sldId xmlns:r="http://schemas.openxmlformats.org/officeDocument/2006/relationships" id="262" r:id="Rd0dfef9dc1bf42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2943bfce04519" /><Relationship Type="http://schemas.openxmlformats.org/officeDocument/2006/relationships/slide" Target="/ppt/slides/slide1.xml" Id="R7ba0bb843e334300" /><Relationship Type="http://schemas.openxmlformats.org/officeDocument/2006/relationships/slide" Target="/ppt/slides/slide2.xml" Id="Raff706b20dcf419b" /><Relationship Type="http://schemas.openxmlformats.org/officeDocument/2006/relationships/slide" Target="/ppt/slides/slide3.xml" Id="R554d57e4a4a746f9" /><Relationship Type="http://schemas.openxmlformats.org/officeDocument/2006/relationships/slide" Target="/ppt/slides/slide4.xml" Id="Rc4d2ad7c86104316" /><Relationship Type="http://schemas.openxmlformats.org/officeDocument/2006/relationships/slide" Target="/ppt/slides/slide5.xml" Id="Rc0f2756bf3ad4823" /><Relationship Type="http://schemas.openxmlformats.org/officeDocument/2006/relationships/slide" Target="/ppt/slides/slide6.xml" Id="R3ba80d2d76c74808" /><Relationship Type="http://schemas.openxmlformats.org/officeDocument/2006/relationships/slide" Target="/ppt/slides/slide7.xml" Id="Rd0dfef9dc1bf42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a426b916c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f07fa1e064be4" /><Relationship Type="http://schemas.openxmlformats.org/officeDocument/2006/relationships/theme" Target="/ppt/slideMasters/theme/theme1.xml" Id="R305606f9e5c748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f07fa1e06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73fc9aff0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2e279e91e41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f04893a054a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90dd45af6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8e6364ec649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3eb065f1c42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b937131d2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−9 954 275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−12 325 872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−157 515 655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1 609 094 762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1 633 330 665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93,2 %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66773100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