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736afe6f0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19f0d1cba40cf"/>
  </p:sldMasterIdLst>
  <p:sldIdLst>
    <p:sldId xmlns:r="http://schemas.openxmlformats.org/officeDocument/2006/relationships" id="256" r:id="R81ce451d1b814d1d"/>
    <p:sldId xmlns:r="http://schemas.openxmlformats.org/officeDocument/2006/relationships" id="257" r:id="R5cf83c28af8940d4"/>
    <p:sldId xmlns:r="http://schemas.openxmlformats.org/officeDocument/2006/relationships" id="258" r:id="R2e5eb69650994ac0"/>
    <p:sldId xmlns:r="http://schemas.openxmlformats.org/officeDocument/2006/relationships" id="259" r:id="Ra172c699db2546bf"/>
    <p:sldId xmlns:r="http://schemas.openxmlformats.org/officeDocument/2006/relationships" id="260" r:id="R4485f38dc0b44519"/>
    <p:sldId xmlns:r="http://schemas.openxmlformats.org/officeDocument/2006/relationships" id="261" r:id="R50a7add16e4e4dd4"/>
    <p:sldId xmlns:r="http://schemas.openxmlformats.org/officeDocument/2006/relationships" id="262" r:id="R8ebb5bb3ad4a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19f0d1cba40cf" /><Relationship Type="http://schemas.openxmlformats.org/officeDocument/2006/relationships/slide" Target="/ppt/slides/slide1.xml" Id="R81ce451d1b814d1d" /><Relationship Type="http://schemas.openxmlformats.org/officeDocument/2006/relationships/slide" Target="/ppt/slides/slide2.xml" Id="R5cf83c28af8940d4" /><Relationship Type="http://schemas.openxmlformats.org/officeDocument/2006/relationships/slide" Target="/ppt/slides/slide3.xml" Id="R2e5eb69650994ac0" /><Relationship Type="http://schemas.openxmlformats.org/officeDocument/2006/relationships/slide" Target="/ppt/slides/slide4.xml" Id="Ra172c699db2546bf" /><Relationship Type="http://schemas.openxmlformats.org/officeDocument/2006/relationships/slide" Target="/ppt/slides/slide5.xml" Id="R4485f38dc0b44519" /><Relationship Type="http://schemas.openxmlformats.org/officeDocument/2006/relationships/slide" Target="/ppt/slides/slide6.xml" Id="R50a7add16e4e4dd4" /><Relationship Type="http://schemas.openxmlformats.org/officeDocument/2006/relationships/slide" Target="/ppt/slides/slide7.xml" Id="R8ebb5bb3ad4a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17f23ff28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b87de743a497d" /><Relationship Type="http://schemas.openxmlformats.org/officeDocument/2006/relationships/theme" Target="/ppt/slideMasters/theme/theme1.xml" Id="Rc2017bf36387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b87de743a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a69581d5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96f79a8f7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e6c863a9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08a015ee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1aceda86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17b273224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3771648f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PAUL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kptors@broadpark.no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