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f1dcdc403d45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d34c7bd71f437d"/>
  </p:sldMasterIdLst>
  <p:sldIdLst>
    <p:sldId xmlns:r="http://schemas.openxmlformats.org/officeDocument/2006/relationships" id="256" r:id="R20bcb5c4caa34a12"/>
    <p:sldId xmlns:r="http://schemas.openxmlformats.org/officeDocument/2006/relationships" id="257" r:id="R10a0f5956e8e4ae2"/>
    <p:sldId xmlns:r="http://schemas.openxmlformats.org/officeDocument/2006/relationships" id="258" r:id="R58894354a9404b99"/>
    <p:sldId xmlns:r="http://schemas.openxmlformats.org/officeDocument/2006/relationships" id="259" r:id="R3734563e041f49fa"/>
    <p:sldId xmlns:r="http://schemas.openxmlformats.org/officeDocument/2006/relationships" id="260" r:id="R1dc68f22f4ba46b0"/>
    <p:sldId xmlns:r="http://schemas.openxmlformats.org/officeDocument/2006/relationships" id="261" r:id="R3c3528ca32904e84"/>
    <p:sldId xmlns:r="http://schemas.openxmlformats.org/officeDocument/2006/relationships" id="262" r:id="R532937b85d664f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34c7bd71f437d" /><Relationship Type="http://schemas.openxmlformats.org/officeDocument/2006/relationships/slide" Target="/ppt/slides/slide1.xml" Id="R20bcb5c4caa34a12" /><Relationship Type="http://schemas.openxmlformats.org/officeDocument/2006/relationships/slide" Target="/ppt/slides/slide2.xml" Id="R10a0f5956e8e4ae2" /><Relationship Type="http://schemas.openxmlformats.org/officeDocument/2006/relationships/slide" Target="/ppt/slides/slide3.xml" Id="R58894354a9404b99" /><Relationship Type="http://schemas.openxmlformats.org/officeDocument/2006/relationships/slide" Target="/ppt/slides/slide4.xml" Id="R3734563e041f49fa" /><Relationship Type="http://schemas.openxmlformats.org/officeDocument/2006/relationships/slide" Target="/ppt/slides/slide5.xml" Id="R1dc68f22f4ba46b0" /><Relationship Type="http://schemas.openxmlformats.org/officeDocument/2006/relationships/slide" Target="/ppt/slides/slide6.xml" Id="R3c3528ca32904e84" /><Relationship Type="http://schemas.openxmlformats.org/officeDocument/2006/relationships/slide" Target="/ppt/slides/slide7.xml" Id="R532937b85d664f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38e0e0c944a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b5a9466c54dec" /><Relationship Type="http://schemas.openxmlformats.org/officeDocument/2006/relationships/theme" Target="/ppt/slideMasters/theme/theme1.xml" Id="R26728fb8695343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fb5a9466c54d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8de44d8b34a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a76977b294a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d902431e148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043b88c754c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97227fe00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3902bc50f45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338491ef944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MONDRIAN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−19 313 583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−25 557 070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32 377 246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106 437 330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VON KROGH ØYSTEIN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991 237 380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