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ebde40c5f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8e19184e243c6"/>
  </p:sldMasterIdLst>
  <p:sldIdLst>
    <p:sldId xmlns:r="http://schemas.openxmlformats.org/officeDocument/2006/relationships" id="256" r:id="Rf58d19d699564637"/>
    <p:sldId xmlns:r="http://schemas.openxmlformats.org/officeDocument/2006/relationships" id="257" r:id="R2f53d6284b174ad5"/>
    <p:sldId xmlns:r="http://schemas.openxmlformats.org/officeDocument/2006/relationships" id="258" r:id="R7eac4f06430f4ddf"/>
    <p:sldId xmlns:r="http://schemas.openxmlformats.org/officeDocument/2006/relationships" id="259" r:id="R0e7f3fc19be145c6"/>
    <p:sldId xmlns:r="http://schemas.openxmlformats.org/officeDocument/2006/relationships" id="260" r:id="Rab9b624cc9ca415c"/>
    <p:sldId xmlns:r="http://schemas.openxmlformats.org/officeDocument/2006/relationships" id="261" r:id="Rd831d7f3bce742db"/>
    <p:sldId xmlns:r="http://schemas.openxmlformats.org/officeDocument/2006/relationships" id="262" r:id="R77a163b67f26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8e19184e243c6" /><Relationship Type="http://schemas.openxmlformats.org/officeDocument/2006/relationships/slide" Target="/ppt/slides/slide1.xml" Id="Rf58d19d699564637" /><Relationship Type="http://schemas.openxmlformats.org/officeDocument/2006/relationships/slide" Target="/ppt/slides/slide2.xml" Id="R2f53d6284b174ad5" /><Relationship Type="http://schemas.openxmlformats.org/officeDocument/2006/relationships/slide" Target="/ppt/slides/slide3.xml" Id="R7eac4f06430f4ddf" /><Relationship Type="http://schemas.openxmlformats.org/officeDocument/2006/relationships/slide" Target="/ppt/slides/slide4.xml" Id="R0e7f3fc19be145c6" /><Relationship Type="http://schemas.openxmlformats.org/officeDocument/2006/relationships/slide" Target="/ppt/slides/slide5.xml" Id="Rab9b624cc9ca415c" /><Relationship Type="http://schemas.openxmlformats.org/officeDocument/2006/relationships/slide" Target="/ppt/slides/slide6.xml" Id="Rd831d7f3bce742db" /><Relationship Type="http://schemas.openxmlformats.org/officeDocument/2006/relationships/slide" Target="/ppt/slides/slide7.xml" Id="R77a163b67f26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7c231ae4a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d9ba512ae4afe" /><Relationship Type="http://schemas.openxmlformats.org/officeDocument/2006/relationships/theme" Target="/ppt/slideMasters/theme/theme1.xml" Id="Ra49291b49d31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d9ba512ae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8d58f292c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9dc293206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a1df3ee3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85e105da2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579c9ab2c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3874acb83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88442349a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SAINT-GOBAIN DISTRIBUTION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SAINT-GOBAIN DISTRIBUTION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175 186 377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−11 998 851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295 728 549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4 808 421 993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5 821 374 785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SAINT GOBAIN DISTRIBUTION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Brynsalléen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991 212 531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