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20dd4cda3347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8a7b51cc8f4f74"/>
  </p:sldMasterIdLst>
  <p:sldIdLst>
    <p:sldId xmlns:r="http://schemas.openxmlformats.org/officeDocument/2006/relationships" id="256" r:id="Rfd0d0138542f45e7"/>
    <p:sldId xmlns:r="http://schemas.openxmlformats.org/officeDocument/2006/relationships" id="257" r:id="R2fdd4b840eef4a67"/>
    <p:sldId xmlns:r="http://schemas.openxmlformats.org/officeDocument/2006/relationships" id="258" r:id="Rfce02ed10c5b45fa"/>
    <p:sldId xmlns:r="http://schemas.openxmlformats.org/officeDocument/2006/relationships" id="259" r:id="R379f8203ea7b4133"/>
    <p:sldId xmlns:r="http://schemas.openxmlformats.org/officeDocument/2006/relationships" id="260" r:id="Rf7e51717fdb64241"/>
    <p:sldId xmlns:r="http://schemas.openxmlformats.org/officeDocument/2006/relationships" id="261" r:id="R0703755e94db4d73"/>
    <p:sldId xmlns:r="http://schemas.openxmlformats.org/officeDocument/2006/relationships" id="262" r:id="R7ea1f8126a2e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a7b51cc8f4f74" /><Relationship Type="http://schemas.openxmlformats.org/officeDocument/2006/relationships/slide" Target="/ppt/slides/slide1.xml" Id="Rfd0d0138542f45e7" /><Relationship Type="http://schemas.openxmlformats.org/officeDocument/2006/relationships/slide" Target="/ppt/slides/slide2.xml" Id="R2fdd4b840eef4a67" /><Relationship Type="http://schemas.openxmlformats.org/officeDocument/2006/relationships/slide" Target="/ppt/slides/slide3.xml" Id="Rfce02ed10c5b45fa" /><Relationship Type="http://schemas.openxmlformats.org/officeDocument/2006/relationships/slide" Target="/ppt/slides/slide4.xml" Id="R379f8203ea7b4133" /><Relationship Type="http://schemas.openxmlformats.org/officeDocument/2006/relationships/slide" Target="/ppt/slides/slide5.xml" Id="Rf7e51717fdb64241" /><Relationship Type="http://schemas.openxmlformats.org/officeDocument/2006/relationships/slide" Target="/ppt/slides/slide6.xml" Id="R0703755e94db4d73" /><Relationship Type="http://schemas.openxmlformats.org/officeDocument/2006/relationships/slide" Target="/ppt/slides/slide7.xml" Id="R7ea1f8126a2e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457b2f70e42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4bbe8843a4874" /><Relationship Type="http://schemas.openxmlformats.org/officeDocument/2006/relationships/theme" Target="/ppt/slideMasters/theme/theme1.xml" Id="R7ba9290bdf56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4bbe8843a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1800c80744f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4fbc7181848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93ace802a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457eb19ac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ff1178163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1551c48c449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edb110c86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1 693 534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LUNDEKVAM COLIN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00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