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56dbf5213845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eddd0ae62e4351"/>
  </p:sldMasterIdLst>
  <p:sldIdLst>
    <p:sldId xmlns:r="http://schemas.openxmlformats.org/officeDocument/2006/relationships" id="256" r:id="R6cc44bf9213f4ad9"/>
    <p:sldId xmlns:r="http://schemas.openxmlformats.org/officeDocument/2006/relationships" id="257" r:id="Rcbf9c6e73f414c51"/>
    <p:sldId xmlns:r="http://schemas.openxmlformats.org/officeDocument/2006/relationships" id="258" r:id="R126f7927e2b748a0"/>
    <p:sldId xmlns:r="http://schemas.openxmlformats.org/officeDocument/2006/relationships" id="259" r:id="R9c76cd1af17b4439"/>
    <p:sldId xmlns:r="http://schemas.openxmlformats.org/officeDocument/2006/relationships" id="260" r:id="R7776a315eed64d76"/>
    <p:sldId xmlns:r="http://schemas.openxmlformats.org/officeDocument/2006/relationships" id="261" r:id="R644a7ab61f4442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eddd0ae62e4351" /><Relationship Type="http://schemas.openxmlformats.org/officeDocument/2006/relationships/slide" Target="/ppt/slides/slide1.xml" Id="R6cc44bf9213f4ad9" /><Relationship Type="http://schemas.openxmlformats.org/officeDocument/2006/relationships/slide" Target="/ppt/slides/slide2.xml" Id="Rcbf9c6e73f414c51" /><Relationship Type="http://schemas.openxmlformats.org/officeDocument/2006/relationships/slide" Target="/ppt/slides/slide3.xml" Id="R126f7927e2b748a0" /><Relationship Type="http://schemas.openxmlformats.org/officeDocument/2006/relationships/slide" Target="/ppt/slides/slide4.xml" Id="R9c76cd1af17b4439" /><Relationship Type="http://schemas.openxmlformats.org/officeDocument/2006/relationships/slide" Target="/ppt/slides/slide5.xml" Id="R7776a315eed64d76" /><Relationship Type="http://schemas.openxmlformats.org/officeDocument/2006/relationships/slide" Target="/ppt/slides/slide6.xml" Id="R644a7ab61f4442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aa6192c3a342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0e486e7014c06" /><Relationship Type="http://schemas.openxmlformats.org/officeDocument/2006/relationships/theme" Target="/ppt/slideMasters/theme/theme1.xml" Id="Rea51779891a945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90e486e7014c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e6a575a3848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c718b2fe84f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d1d4852bb42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0cef9dedf4e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1881a7b7c44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6924db3ba46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00 30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revisor@vestrevisjon.no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991 193 448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