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9f1d46ab1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581c8627e8493c"/>
  </p:sldMasterIdLst>
  <p:sldIdLst>
    <p:sldId xmlns:r="http://schemas.openxmlformats.org/officeDocument/2006/relationships" id="256" r:id="Rdd18edd8135c4f79"/>
    <p:sldId xmlns:r="http://schemas.openxmlformats.org/officeDocument/2006/relationships" id="257" r:id="Re39ea27c6c554bb2"/>
    <p:sldId xmlns:r="http://schemas.openxmlformats.org/officeDocument/2006/relationships" id="258" r:id="Rc32341d5a5e24098"/>
    <p:sldId xmlns:r="http://schemas.openxmlformats.org/officeDocument/2006/relationships" id="259" r:id="R4ba10288c8664b69"/>
    <p:sldId xmlns:r="http://schemas.openxmlformats.org/officeDocument/2006/relationships" id="260" r:id="Rc2cfb430d39d467b"/>
    <p:sldId xmlns:r="http://schemas.openxmlformats.org/officeDocument/2006/relationships" id="261" r:id="R63e33a94bf0642f5"/>
    <p:sldId xmlns:r="http://schemas.openxmlformats.org/officeDocument/2006/relationships" id="262" r:id="R1381fcecbe0c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81c8627e8493c" /><Relationship Type="http://schemas.openxmlformats.org/officeDocument/2006/relationships/slide" Target="/ppt/slides/slide1.xml" Id="Rdd18edd8135c4f79" /><Relationship Type="http://schemas.openxmlformats.org/officeDocument/2006/relationships/slide" Target="/ppt/slides/slide2.xml" Id="Re39ea27c6c554bb2" /><Relationship Type="http://schemas.openxmlformats.org/officeDocument/2006/relationships/slide" Target="/ppt/slides/slide3.xml" Id="Rc32341d5a5e24098" /><Relationship Type="http://schemas.openxmlformats.org/officeDocument/2006/relationships/slide" Target="/ppt/slides/slide4.xml" Id="R4ba10288c8664b69" /><Relationship Type="http://schemas.openxmlformats.org/officeDocument/2006/relationships/slide" Target="/ppt/slides/slide5.xml" Id="Rc2cfb430d39d467b" /><Relationship Type="http://schemas.openxmlformats.org/officeDocument/2006/relationships/slide" Target="/ppt/slides/slide6.xml" Id="R63e33a94bf0642f5" /><Relationship Type="http://schemas.openxmlformats.org/officeDocument/2006/relationships/slide" Target="/ppt/slides/slide7.xml" Id="R1381fcecbe0c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4b9422cdc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890bde7364916" /><Relationship Type="http://schemas.openxmlformats.org/officeDocument/2006/relationships/theme" Target="/ppt/slideMasters/theme/theme1.xml" Id="R288c0fec2e33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890bde736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381c5a50f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ff8dfe02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dc619314b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6904a13dc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4b5b7ae76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e1014a45c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2511aef6f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JULIUSSEN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JULIUSSEN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35 039 319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JØRN ESKIL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