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1d4b3aa94d4c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d84c20a2cd490d"/>
  </p:sldMasterIdLst>
  <p:sldIdLst>
    <p:sldId xmlns:r="http://schemas.openxmlformats.org/officeDocument/2006/relationships" id="256" r:id="R4496a7c7c45946ed"/>
    <p:sldId xmlns:r="http://schemas.openxmlformats.org/officeDocument/2006/relationships" id="257" r:id="R7973a218d7384c08"/>
    <p:sldId xmlns:r="http://schemas.openxmlformats.org/officeDocument/2006/relationships" id="258" r:id="R4fac34e1e94a4b1b"/>
    <p:sldId xmlns:r="http://schemas.openxmlformats.org/officeDocument/2006/relationships" id="259" r:id="R4ceb3f74aef84477"/>
    <p:sldId xmlns:r="http://schemas.openxmlformats.org/officeDocument/2006/relationships" id="260" r:id="Reb09a6291fba4c50"/>
    <p:sldId xmlns:r="http://schemas.openxmlformats.org/officeDocument/2006/relationships" id="261" r:id="Rb9b1d774c38543c0"/>
    <p:sldId xmlns:r="http://schemas.openxmlformats.org/officeDocument/2006/relationships" id="262" r:id="R6ff6bfb29dd84a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d84c20a2cd490d" /><Relationship Type="http://schemas.openxmlformats.org/officeDocument/2006/relationships/slide" Target="/ppt/slides/slide1.xml" Id="R4496a7c7c45946ed" /><Relationship Type="http://schemas.openxmlformats.org/officeDocument/2006/relationships/slide" Target="/ppt/slides/slide2.xml" Id="R7973a218d7384c08" /><Relationship Type="http://schemas.openxmlformats.org/officeDocument/2006/relationships/slide" Target="/ppt/slides/slide3.xml" Id="R4fac34e1e94a4b1b" /><Relationship Type="http://schemas.openxmlformats.org/officeDocument/2006/relationships/slide" Target="/ppt/slides/slide4.xml" Id="R4ceb3f74aef84477" /><Relationship Type="http://schemas.openxmlformats.org/officeDocument/2006/relationships/slide" Target="/ppt/slides/slide5.xml" Id="Reb09a6291fba4c50" /><Relationship Type="http://schemas.openxmlformats.org/officeDocument/2006/relationships/slide" Target="/ppt/slides/slide6.xml" Id="Rb9b1d774c38543c0" /><Relationship Type="http://schemas.openxmlformats.org/officeDocument/2006/relationships/slide" Target="/ppt/slides/slide7.xml" Id="R6ff6bfb29dd84a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8ae6672ee48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f426a9db04da5" /><Relationship Type="http://schemas.openxmlformats.org/officeDocument/2006/relationships/theme" Target="/ppt/slideMasters/theme/theme1.xml" Id="R2f1978f655dd40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ef426a9db04d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a72422c1942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083b96b364a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346a9561a4b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3b9dd846f40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99b725a5348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53440dc7449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3064e8ebe46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BAUTA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BAUTA REGNSKAP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23 797 180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7 951 708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6 145 856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3 596 621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8 784 183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INVESTMENT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HEIER INVESTMENT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RHT AS  –  21,0 %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robert@bautaregnskap.no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www.bautaregnskap.no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991 181 954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