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f8b3eaa6f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bfbd1f9224abb"/>
  </p:sldMasterIdLst>
  <p:sldIdLst>
    <p:sldId xmlns:r="http://schemas.openxmlformats.org/officeDocument/2006/relationships" id="256" r:id="Rd2f4fd9c6f6e44bb"/>
    <p:sldId xmlns:r="http://schemas.openxmlformats.org/officeDocument/2006/relationships" id="257" r:id="R7642bee0f1c04eed"/>
    <p:sldId xmlns:r="http://schemas.openxmlformats.org/officeDocument/2006/relationships" id="258" r:id="R3ce89040dfd94b45"/>
    <p:sldId xmlns:r="http://schemas.openxmlformats.org/officeDocument/2006/relationships" id="259" r:id="Re21247e31bdc4901"/>
    <p:sldId xmlns:r="http://schemas.openxmlformats.org/officeDocument/2006/relationships" id="260" r:id="Re62f9c975e3948be"/>
    <p:sldId xmlns:r="http://schemas.openxmlformats.org/officeDocument/2006/relationships" id="261" r:id="R16f704c8b0cb4abc"/>
    <p:sldId xmlns:r="http://schemas.openxmlformats.org/officeDocument/2006/relationships" id="262" r:id="R10f46d9815e848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bfbd1f9224abb" /><Relationship Type="http://schemas.openxmlformats.org/officeDocument/2006/relationships/slide" Target="/ppt/slides/slide1.xml" Id="Rd2f4fd9c6f6e44bb" /><Relationship Type="http://schemas.openxmlformats.org/officeDocument/2006/relationships/slide" Target="/ppt/slides/slide2.xml" Id="R7642bee0f1c04eed" /><Relationship Type="http://schemas.openxmlformats.org/officeDocument/2006/relationships/slide" Target="/ppt/slides/slide3.xml" Id="R3ce89040dfd94b45" /><Relationship Type="http://schemas.openxmlformats.org/officeDocument/2006/relationships/slide" Target="/ppt/slides/slide4.xml" Id="Re21247e31bdc4901" /><Relationship Type="http://schemas.openxmlformats.org/officeDocument/2006/relationships/slide" Target="/ppt/slides/slide5.xml" Id="Re62f9c975e3948be" /><Relationship Type="http://schemas.openxmlformats.org/officeDocument/2006/relationships/slide" Target="/ppt/slides/slide6.xml" Id="R16f704c8b0cb4abc" /><Relationship Type="http://schemas.openxmlformats.org/officeDocument/2006/relationships/slide" Target="/ppt/slides/slide7.xml" Id="R10f46d9815e848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724684d24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afa3a38ae4a6f" /><Relationship Type="http://schemas.openxmlformats.org/officeDocument/2006/relationships/theme" Target="/ppt/slideMasters/theme/theme1.xml" Id="Rd61094652505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afa3a38ae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d34417d4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f4fd1932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ec4ef21a2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fe86da47d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ba441422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cb9d572e7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c51d2e5fb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−936 008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JAN ROALD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PER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Roald Myking, Straumane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