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5436bae7f241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e2bdb3e6b446d9"/>
  </p:sldMasterIdLst>
  <p:sldIdLst>
    <p:sldId xmlns:r="http://schemas.openxmlformats.org/officeDocument/2006/relationships" id="256" r:id="R00da906c0fc44426"/>
    <p:sldId xmlns:r="http://schemas.openxmlformats.org/officeDocument/2006/relationships" id="257" r:id="Rcb75d386f49c4367"/>
    <p:sldId xmlns:r="http://schemas.openxmlformats.org/officeDocument/2006/relationships" id="258" r:id="R7874cfb57e944dee"/>
    <p:sldId xmlns:r="http://schemas.openxmlformats.org/officeDocument/2006/relationships" id="259" r:id="R61bf5e96ab3d45c0"/>
    <p:sldId xmlns:r="http://schemas.openxmlformats.org/officeDocument/2006/relationships" id="260" r:id="Rc31cf88b02a14c3d"/>
    <p:sldId xmlns:r="http://schemas.openxmlformats.org/officeDocument/2006/relationships" id="261" r:id="R6e37bd1e3fc5407c"/>
    <p:sldId xmlns:r="http://schemas.openxmlformats.org/officeDocument/2006/relationships" id="262" r:id="Rb923c0f642a343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e2bdb3e6b446d9" /><Relationship Type="http://schemas.openxmlformats.org/officeDocument/2006/relationships/slide" Target="/ppt/slides/slide1.xml" Id="R00da906c0fc44426" /><Relationship Type="http://schemas.openxmlformats.org/officeDocument/2006/relationships/slide" Target="/ppt/slides/slide2.xml" Id="Rcb75d386f49c4367" /><Relationship Type="http://schemas.openxmlformats.org/officeDocument/2006/relationships/slide" Target="/ppt/slides/slide3.xml" Id="R7874cfb57e944dee" /><Relationship Type="http://schemas.openxmlformats.org/officeDocument/2006/relationships/slide" Target="/ppt/slides/slide4.xml" Id="R61bf5e96ab3d45c0" /><Relationship Type="http://schemas.openxmlformats.org/officeDocument/2006/relationships/slide" Target="/ppt/slides/slide5.xml" Id="Rc31cf88b02a14c3d" /><Relationship Type="http://schemas.openxmlformats.org/officeDocument/2006/relationships/slide" Target="/ppt/slides/slide6.xml" Id="R6e37bd1e3fc5407c" /><Relationship Type="http://schemas.openxmlformats.org/officeDocument/2006/relationships/slide" Target="/ppt/slides/slide7.xml" Id="Rb923c0f642a343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7590b553c346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3b83d6df345a1" /><Relationship Type="http://schemas.openxmlformats.org/officeDocument/2006/relationships/theme" Target="/ppt/slideMasters/theme/theme1.xml" Id="R644c6fbd1f6649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43b83d6df345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be66acd734b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3dbfb88c443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5b9bba90847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44c2970bb47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13f57e8cd4c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c2eb48ce84e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f0b3c819443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ZITAS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ZITAS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9 658 887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9 356 061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9 761 763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14 993 840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15 120 285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BUGGE MONA CECILIE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Trosteveien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991 166 653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ZITAS AS</a:t>
            </a:r>
          </a:p>
        </p:txBody>
      </p:sp>
    </p:spTree>
  </p:cSld>
  <p:clrMapOvr>
    <a:masterClrMapping xmlns:a="http://schemas.openxmlformats.org/drawingml/2006/main"/>
  </p:clrMapOvr>
</p:sld>
</file>