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962a3b6025548b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a46268e85cb457d"/>
  </p:sldMasterIdLst>
  <p:sldIdLst>
    <p:sldId xmlns:r="http://schemas.openxmlformats.org/officeDocument/2006/relationships" id="256" r:id="R3289beb679d44b4a"/>
    <p:sldId xmlns:r="http://schemas.openxmlformats.org/officeDocument/2006/relationships" id="257" r:id="R866339bb518c4999"/>
    <p:sldId xmlns:r="http://schemas.openxmlformats.org/officeDocument/2006/relationships" id="258" r:id="R36771fa0022b4278"/>
    <p:sldId xmlns:r="http://schemas.openxmlformats.org/officeDocument/2006/relationships" id="259" r:id="R2361790e1ec14878"/>
    <p:sldId xmlns:r="http://schemas.openxmlformats.org/officeDocument/2006/relationships" id="260" r:id="R32f5eebcd0ef4dd3"/>
    <p:sldId xmlns:r="http://schemas.openxmlformats.org/officeDocument/2006/relationships" id="261" r:id="R064c5740f3f74afd"/>
    <p:sldId xmlns:r="http://schemas.openxmlformats.org/officeDocument/2006/relationships" id="262" r:id="R44eba2fe625941c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46268e85cb457d" /><Relationship Type="http://schemas.openxmlformats.org/officeDocument/2006/relationships/slide" Target="/ppt/slides/slide1.xml" Id="R3289beb679d44b4a" /><Relationship Type="http://schemas.openxmlformats.org/officeDocument/2006/relationships/slide" Target="/ppt/slides/slide2.xml" Id="R866339bb518c4999" /><Relationship Type="http://schemas.openxmlformats.org/officeDocument/2006/relationships/slide" Target="/ppt/slides/slide3.xml" Id="R36771fa0022b4278" /><Relationship Type="http://schemas.openxmlformats.org/officeDocument/2006/relationships/slide" Target="/ppt/slides/slide4.xml" Id="R2361790e1ec14878" /><Relationship Type="http://schemas.openxmlformats.org/officeDocument/2006/relationships/slide" Target="/ppt/slides/slide5.xml" Id="R32f5eebcd0ef4dd3" /><Relationship Type="http://schemas.openxmlformats.org/officeDocument/2006/relationships/slide" Target="/ppt/slides/slide6.xml" Id="R064c5740f3f74afd" /><Relationship Type="http://schemas.openxmlformats.org/officeDocument/2006/relationships/slide" Target="/ppt/slides/slide7.xml" Id="R44eba2fe625941c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76f6c2ee2f4ca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373eb9c7434e22" /><Relationship Type="http://schemas.openxmlformats.org/officeDocument/2006/relationships/theme" Target="/ppt/slideMasters/theme/theme1.xml" Id="R1ca00bbdf84d48c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373eb9c7434e2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18d1e5982b4cc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fcee8d7f38425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78a0e176f14d6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b8c5395bc1468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3a4907153c4c1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95dfed45f8472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901fde4c4c425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AGDER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AGDER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AGDER REVISJON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AGDER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AGDER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AGDER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3 022 601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1 216 416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944 854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100 040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1 757 836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AGDER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SKAAR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ROLV JOHAN FURULUND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AGDER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Banehaven 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4612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95 98 57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post@agderrevisjon.no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991 163 905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AGDER REVISJON AS</a:t>
            </a:r>
          </a:p>
        </p:txBody>
      </p:sp>
    </p:spTree>
  </p:cSld>
  <p:clrMapOvr>
    <a:masterClrMapping xmlns:a="http://schemas.openxmlformats.org/drawingml/2006/main"/>
  </p:clrMapOvr>
</p:sld>
</file>