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eeaec59e7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d382d893e44f5"/>
  </p:sldMasterIdLst>
  <p:sldIdLst>
    <p:sldId xmlns:r="http://schemas.openxmlformats.org/officeDocument/2006/relationships" id="256" r:id="Rc8e60729a430425c"/>
    <p:sldId xmlns:r="http://schemas.openxmlformats.org/officeDocument/2006/relationships" id="257" r:id="R5bde12242a8843bd"/>
    <p:sldId xmlns:r="http://schemas.openxmlformats.org/officeDocument/2006/relationships" id="258" r:id="Rd977a5ca7eac474c"/>
    <p:sldId xmlns:r="http://schemas.openxmlformats.org/officeDocument/2006/relationships" id="259" r:id="R7eaef97d0c5f4f09"/>
    <p:sldId xmlns:r="http://schemas.openxmlformats.org/officeDocument/2006/relationships" id="260" r:id="R2c763bd23c3a4519"/>
    <p:sldId xmlns:r="http://schemas.openxmlformats.org/officeDocument/2006/relationships" id="261" r:id="Rb695ee232eef47c7"/>
    <p:sldId xmlns:r="http://schemas.openxmlformats.org/officeDocument/2006/relationships" id="262" r:id="R40204b76532c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d382d893e44f5" /><Relationship Type="http://schemas.openxmlformats.org/officeDocument/2006/relationships/slide" Target="/ppt/slides/slide1.xml" Id="Rc8e60729a430425c" /><Relationship Type="http://schemas.openxmlformats.org/officeDocument/2006/relationships/slide" Target="/ppt/slides/slide2.xml" Id="R5bde12242a8843bd" /><Relationship Type="http://schemas.openxmlformats.org/officeDocument/2006/relationships/slide" Target="/ppt/slides/slide3.xml" Id="Rd977a5ca7eac474c" /><Relationship Type="http://schemas.openxmlformats.org/officeDocument/2006/relationships/slide" Target="/ppt/slides/slide4.xml" Id="R7eaef97d0c5f4f09" /><Relationship Type="http://schemas.openxmlformats.org/officeDocument/2006/relationships/slide" Target="/ppt/slides/slide5.xml" Id="R2c763bd23c3a4519" /><Relationship Type="http://schemas.openxmlformats.org/officeDocument/2006/relationships/slide" Target="/ppt/slides/slide6.xml" Id="Rb695ee232eef47c7" /><Relationship Type="http://schemas.openxmlformats.org/officeDocument/2006/relationships/slide" Target="/ppt/slides/slide7.xml" Id="R40204b76532c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be55d0d1c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f10ef63694151" /><Relationship Type="http://schemas.openxmlformats.org/officeDocument/2006/relationships/theme" Target="/ppt/slideMasters/theme/theme1.xml" Id="R3baee9baa0ad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f10ef6369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003f669e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c19377717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8d519a2ad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ca4acc4ce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c9fb3d351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2959cdd4c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b9eeca65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