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1512ff06d8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eb85c05ef840bc"/>
  </p:sldMasterIdLst>
  <p:sldIdLst>
    <p:sldId xmlns:r="http://schemas.openxmlformats.org/officeDocument/2006/relationships" id="256" r:id="R9536033d74a14b90"/>
    <p:sldId xmlns:r="http://schemas.openxmlformats.org/officeDocument/2006/relationships" id="257" r:id="R21eb088dc81046f4"/>
    <p:sldId xmlns:r="http://schemas.openxmlformats.org/officeDocument/2006/relationships" id="258" r:id="R6ab0fb2d4a0a4e27"/>
    <p:sldId xmlns:r="http://schemas.openxmlformats.org/officeDocument/2006/relationships" id="259" r:id="Rf77c1194b9814fc5"/>
    <p:sldId xmlns:r="http://schemas.openxmlformats.org/officeDocument/2006/relationships" id="260" r:id="R1740889ba1a74da3"/>
    <p:sldId xmlns:r="http://schemas.openxmlformats.org/officeDocument/2006/relationships" id="261" r:id="R4d13c2c5556a41ef"/>
    <p:sldId xmlns:r="http://schemas.openxmlformats.org/officeDocument/2006/relationships" id="262" r:id="Ra53d34b4011540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b85c05ef840bc" /><Relationship Type="http://schemas.openxmlformats.org/officeDocument/2006/relationships/slide" Target="/ppt/slides/slide1.xml" Id="R9536033d74a14b90" /><Relationship Type="http://schemas.openxmlformats.org/officeDocument/2006/relationships/slide" Target="/ppt/slides/slide2.xml" Id="R21eb088dc81046f4" /><Relationship Type="http://schemas.openxmlformats.org/officeDocument/2006/relationships/slide" Target="/ppt/slides/slide3.xml" Id="R6ab0fb2d4a0a4e27" /><Relationship Type="http://schemas.openxmlformats.org/officeDocument/2006/relationships/slide" Target="/ppt/slides/slide4.xml" Id="Rf77c1194b9814fc5" /><Relationship Type="http://schemas.openxmlformats.org/officeDocument/2006/relationships/slide" Target="/ppt/slides/slide5.xml" Id="R1740889ba1a74da3" /><Relationship Type="http://schemas.openxmlformats.org/officeDocument/2006/relationships/slide" Target="/ppt/slides/slide6.xml" Id="R4d13c2c5556a41ef" /><Relationship Type="http://schemas.openxmlformats.org/officeDocument/2006/relationships/slide" Target="/ppt/slides/slide7.xml" Id="Ra53d34b4011540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c85edb6e846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fb1a5942c4092" /><Relationship Type="http://schemas.openxmlformats.org/officeDocument/2006/relationships/theme" Target="/ppt/slideMasters/theme/theme1.xml" Id="R9aab3e8ada8648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dfb1a5942c40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45a6541f345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bea25fa1442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e346986b741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ba7b8e22349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d8f60694845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24a9e4c0847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f593a5cec4a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TH-KAPITAL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ble etablert [år] og holder til i Forsand.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2 637 405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11 765 725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Gjøysavegen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4110 Forsand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70 36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991 093 095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