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fa2a012184f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cae16ed3804bee"/>
  </p:sldMasterIdLst>
  <p:sldIdLst>
    <p:sldId xmlns:r="http://schemas.openxmlformats.org/officeDocument/2006/relationships" id="256" r:id="Re481ecc5baa64692"/>
    <p:sldId xmlns:r="http://schemas.openxmlformats.org/officeDocument/2006/relationships" id="257" r:id="Rf2f870e264a54170"/>
    <p:sldId xmlns:r="http://schemas.openxmlformats.org/officeDocument/2006/relationships" id="258" r:id="R14128ab3715f4c5e"/>
    <p:sldId xmlns:r="http://schemas.openxmlformats.org/officeDocument/2006/relationships" id="259" r:id="Ra0ea56ef3f654cdf"/>
    <p:sldId xmlns:r="http://schemas.openxmlformats.org/officeDocument/2006/relationships" id="260" r:id="R4182299ec77a487e"/>
    <p:sldId xmlns:r="http://schemas.openxmlformats.org/officeDocument/2006/relationships" id="261" r:id="R2c61b028f4e64227"/>
    <p:sldId xmlns:r="http://schemas.openxmlformats.org/officeDocument/2006/relationships" id="262" r:id="Rcb1aefc1cad0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ae16ed3804bee" /><Relationship Type="http://schemas.openxmlformats.org/officeDocument/2006/relationships/slide" Target="/ppt/slides/slide1.xml" Id="Re481ecc5baa64692" /><Relationship Type="http://schemas.openxmlformats.org/officeDocument/2006/relationships/slide" Target="/ppt/slides/slide2.xml" Id="Rf2f870e264a54170" /><Relationship Type="http://schemas.openxmlformats.org/officeDocument/2006/relationships/slide" Target="/ppt/slides/slide3.xml" Id="R14128ab3715f4c5e" /><Relationship Type="http://schemas.openxmlformats.org/officeDocument/2006/relationships/slide" Target="/ppt/slides/slide4.xml" Id="Ra0ea56ef3f654cdf" /><Relationship Type="http://schemas.openxmlformats.org/officeDocument/2006/relationships/slide" Target="/ppt/slides/slide5.xml" Id="R4182299ec77a487e" /><Relationship Type="http://schemas.openxmlformats.org/officeDocument/2006/relationships/slide" Target="/ppt/slides/slide6.xml" Id="R2c61b028f4e64227" /><Relationship Type="http://schemas.openxmlformats.org/officeDocument/2006/relationships/slide" Target="/ppt/slides/slide7.xml" Id="Rcb1aefc1cad0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f3451057146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cc8e99a074058" /><Relationship Type="http://schemas.openxmlformats.org/officeDocument/2006/relationships/theme" Target="/ppt/slideMasters/theme/theme1.xml" Id="R69cea6d3ca3c4b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5cc8e99a07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b1af73667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8a0a03e842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b4d198de841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bb4e563b9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7b9aa443043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0111a27724e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a1a38d23e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4 228 248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17 974 096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43 968 658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ODDMUND BERG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ODDMUND BERG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991 066 977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