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2a968b3c214e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5822637b394a99"/>
  </p:sldMasterIdLst>
  <p:sldIdLst>
    <p:sldId xmlns:r="http://schemas.openxmlformats.org/officeDocument/2006/relationships" id="256" r:id="R2452a2c146f84ebe"/>
    <p:sldId xmlns:r="http://schemas.openxmlformats.org/officeDocument/2006/relationships" id="257" r:id="Rd4cc5c9331724604"/>
    <p:sldId xmlns:r="http://schemas.openxmlformats.org/officeDocument/2006/relationships" id="258" r:id="R9f9eeefeae4b4452"/>
    <p:sldId xmlns:r="http://schemas.openxmlformats.org/officeDocument/2006/relationships" id="259" r:id="Re1d5a13198e2422a"/>
    <p:sldId xmlns:r="http://schemas.openxmlformats.org/officeDocument/2006/relationships" id="260" r:id="Refbf1297d0d84fca"/>
    <p:sldId xmlns:r="http://schemas.openxmlformats.org/officeDocument/2006/relationships" id="261" r:id="Rc2a3116d755e4616"/>
    <p:sldId xmlns:r="http://schemas.openxmlformats.org/officeDocument/2006/relationships" id="262" r:id="Rf027dd3081aa41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822637b394a99" /><Relationship Type="http://schemas.openxmlformats.org/officeDocument/2006/relationships/slide" Target="/ppt/slides/slide1.xml" Id="R2452a2c146f84ebe" /><Relationship Type="http://schemas.openxmlformats.org/officeDocument/2006/relationships/slide" Target="/ppt/slides/slide2.xml" Id="Rd4cc5c9331724604" /><Relationship Type="http://schemas.openxmlformats.org/officeDocument/2006/relationships/slide" Target="/ppt/slides/slide3.xml" Id="R9f9eeefeae4b4452" /><Relationship Type="http://schemas.openxmlformats.org/officeDocument/2006/relationships/slide" Target="/ppt/slides/slide4.xml" Id="Re1d5a13198e2422a" /><Relationship Type="http://schemas.openxmlformats.org/officeDocument/2006/relationships/slide" Target="/ppt/slides/slide5.xml" Id="Refbf1297d0d84fca" /><Relationship Type="http://schemas.openxmlformats.org/officeDocument/2006/relationships/slide" Target="/ppt/slides/slide6.xml" Id="Rc2a3116d755e4616" /><Relationship Type="http://schemas.openxmlformats.org/officeDocument/2006/relationships/slide" Target="/ppt/slides/slide7.xml" Id="Rf027dd3081aa41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0c5d0ee8e48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666307211447b" /><Relationship Type="http://schemas.openxmlformats.org/officeDocument/2006/relationships/theme" Target="/ppt/slideMasters/theme/theme1.xml" Id="Rf8d8c0a6ab274f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f666307211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d0dc161cc4a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1d4fecea44f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64d5a185744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508650eee41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5b7968b3546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c04bffa184a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b11b6f7ab49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HSJ HOLDING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319 071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682 089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SOLLIE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haavard.sollie@gmail.com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991 004 629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HSJ HOLDING AS</a:t>
            </a:r>
          </a:p>
        </p:txBody>
      </p:sp>
    </p:spTree>
  </p:cSld>
  <p:clrMapOvr>
    <a:masterClrMapping xmlns:a="http://schemas.openxmlformats.org/drawingml/2006/main"/>
  </p:clrMapOvr>
</p:sld>
</file>