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1802db1be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6b63bc81f4225"/>
  </p:sldMasterIdLst>
  <p:sldIdLst>
    <p:sldId xmlns:r="http://schemas.openxmlformats.org/officeDocument/2006/relationships" id="256" r:id="Radb505e460124def"/>
    <p:sldId xmlns:r="http://schemas.openxmlformats.org/officeDocument/2006/relationships" id="257" r:id="Rcdcf58b682054795"/>
    <p:sldId xmlns:r="http://schemas.openxmlformats.org/officeDocument/2006/relationships" id="258" r:id="Rccccae6fc73e42a1"/>
    <p:sldId xmlns:r="http://schemas.openxmlformats.org/officeDocument/2006/relationships" id="259" r:id="Rd4d1444d84014127"/>
    <p:sldId xmlns:r="http://schemas.openxmlformats.org/officeDocument/2006/relationships" id="260" r:id="R15c253f58afc4864"/>
    <p:sldId xmlns:r="http://schemas.openxmlformats.org/officeDocument/2006/relationships" id="261" r:id="R56e3e8cfda2c4579"/>
    <p:sldId xmlns:r="http://schemas.openxmlformats.org/officeDocument/2006/relationships" id="262" r:id="R0eace26b78e14c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6b63bc81f4225" /><Relationship Type="http://schemas.openxmlformats.org/officeDocument/2006/relationships/slide" Target="/ppt/slides/slide1.xml" Id="Radb505e460124def" /><Relationship Type="http://schemas.openxmlformats.org/officeDocument/2006/relationships/slide" Target="/ppt/slides/slide2.xml" Id="Rcdcf58b682054795" /><Relationship Type="http://schemas.openxmlformats.org/officeDocument/2006/relationships/slide" Target="/ppt/slides/slide3.xml" Id="Rccccae6fc73e42a1" /><Relationship Type="http://schemas.openxmlformats.org/officeDocument/2006/relationships/slide" Target="/ppt/slides/slide4.xml" Id="Rd4d1444d84014127" /><Relationship Type="http://schemas.openxmlformats.org/officeDocument/2006/relationships/slide" Target="/ppt/slides/slide5.xml" Id="R15c253f58afc4864" /><Relationship Type="http://schemas.openxmlformats.org/officeDocument/2006/relationships/slide" Target="/ppt/slides/slide6.xml" Id="R56e3e8cfda2c4579" /><Relationship Type="http://schemas.openxmlformats.org/officeDocument/2006/relationships/slide" Target="/ppt/slides/slide7.xml" Id="R0eace26b78e14c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477905513e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8abe7c1d4afc" /><Relationship Type="http://schemas.openxmlformats.org/officeDocument/2006/relationships/theme" Target="/ppt/slideMasters/theme/theme1.xml" Id="Rd91cc8bb2b874c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98abe7c1d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ed39a87c8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662d2d43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c8517bd4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4d67696a7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6c29c030149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60b605806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0130460e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KVENDSET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