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af66189a0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660b0a4ab4f5c"/>
  </p:sldMasterIdLst>
  <p:sldIdLst>
    <p:sldId xmlns:r="http://schemas.openxmlformats.org/officeDocument/2006/relationships" id="256" r:id="R0102730e312b4f2d"/>
    <p:sldId xmlns:r="http://schemas.openxmlformats.org/officeDocument/2006/relationships" id="257" r:id="R138a7496c58e4dde"/>
    <p:sldId xmlns:r="http://schemas.openxmlformats.org/officeDocument/2006/relationships" id="258" r:id="Ree83c623ac82480d"/>
    <p:sldId xmlns:r="http://schemas.openxmlformats.org/officeDocument/2006/relationships" id="259" r:id="Rd0198703d8994832"/>
    <p:sldId xmlns:r="http://schemas.openxmlformats.org/officeDocument/2006/relationships" id="260" r:id="R56962a8f0f764a28"/>
    <p:sldId xmlns:r="http://schemas.openxmlformats.org/officeDocument/2006/relationships" id="261" r:id="R220b4ee90992475a"/>
    <p:sldId xmlns:r="http://schemas.openxmlformats.org/officeDocument/2006/relationships" id="262" r:id="Rd7651123075d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660b0a4ab4f5c" /><Relationship Type="http://schemas.openxmlformats.org/officeDocument/2006/relationships/slide" Target="/ppt/slides/slide1.xml" Id="R0102730e312b4f2d" /><Relationship Type="http://schemas.openxmlformats.org/officeDocument/2006/relationships/slide" Target="/ppt/slides/slide2.xml" Id="R138a7496c58e4dde" /><Relationship Type="http://schemas.openxmlformats.org/officeDocument/2006/relationships/slide" Target="/ppt/slides/slide3.xml" Id="Ree83c623ac82480d" /><Relationship Type="http://schemas.openxmlformats.org/officeDocument/2006/relationships/slide" Target="/ppt/slides/slide4.xml" Id="Rd0198703d8994832" /><Relationship Type="http://schemas.openxmlformats.org/officeDocument/2006/relationships/slide" Target="/ppt/slides/slide5.xml" Id="R56962a8f0f764a28" /><Relationship Type="http://schemas.openxmlformats.org/officeDocument/2006/relationships/slide" Target="/ppt/slides/slide6.xml" Id="R220b4ee90992475a" /><Relationship Type="http://schemas.openxmlformats.org/officeDocument/2006/relationships/slide" Target="/ppt/slides/slide7.xml" Id="Rd7651123075d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f7c882aba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4ed50e66346c2" /><Relationship Type="http://schemas.openxmlformats.org/officeDocument/2006/relationships/theme" Target="/ppt/slideMasters/theme/theme1.xml" Id="R0da54fbfb7c8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4ed50e663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92609de8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d9a69cace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e2597fd8b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71f27226c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14ddad772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6cfb3b476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cbf81e94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