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e67ae9704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df0ecc2a14aa3"/>
  </p:sldMasterIdLst>
  <p:sldIdLst>
    <p:sldId xmlns:r="http://schemas.openxmlformats.org/officeDocument/2006/relationships" id="256" r:id="R06870c2a9d8248a2"/>
    <p:sldId xmlns:r="http://schemas.openxmlformats.org/officeDocument/2006/relationships" id="257" r:id="Rb6666345fa3e4b5d"/>
    <p:sldId xmlns:r="http://schemas.openxmlformats.org/officeDocument/2006/relationships" id="258" r:id="Re53c961469454c38"/>
    <p:sldId xmlns:r="http://schemas.openxmlformats.org/officeDocument/2006/relationships" id="259" r:id="Ra43edc041c984eae"/>
    <p:sldId xmlns:r="http://schemas.openxmlformats.org/officeDocument/2006/relationships" id="260" r:id="Rde5e8d47a2a54b1c"/>
    <p:sldId xmlns:r="http://schemas.openxmlformats.org/officeDocument/2006/relationships" id="261" r:id="Rfe91b92cb53c45e4"/>
    <p:sldId xmlns:r="http://schemas.openxmlformats.org/officeDocument/2006/relationships" id="262" r:id="R6f248a9b775d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df0ecc2a14aa3" /><Relationship Type="http://schemas.openxmlformats.org/officeDocument/2006/relationships/slide" Target="/ppt/slides/slide1.xml" Id="R06870c2a9d8248a2" /><Relationship Type="http://schemas.openxmlformats.org/officeDocument/2006/relationships/slide" Target="/ppt/slides/slide2.xml" Id="Rb6666345fa3e4b5d" /><Relationship Type="http://schemas.openxmlformats.org/officeDocument/2006/relationships/slide" Target="/ppt/slides/slide3.xml" Id="Re53c961469454c38" /><Relationship Type="http://schemas.openxmlformats.org/officeDocument/2006/relationships/slide" Target="/ppt/slides/slide4.xml" Id="Ra43edc041c984eae" /><Relationship Type="http://schemas.openxmlformats.org/officeDocument/2006/relationships/slide" Target="/ppt/slides/slide5.xml" Id="Rde5e8d47a2a54b1c" /><Relationship Type="http://schemas.openxmlformats.org/officeDocument/2006/relationships/slide" Target="/ppt/slides/slide6.xml" Id="Rfe91b92cb53c45e4" /><Relationship Type="http://schemas.openxmlformats.org/officeDocument/2006/relationships/slide" Target="/ppt/slides/slide7.xml" Id="R6f248a9b775d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05fa13a93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2490cceab4e2d" /><Relationship Type="http://schemas.openxmlformats.org/officeDocument/2006/relationships/theme" Target="/ppt/slideMasters/theme/theme1.xml" Id="R5ce089bcb8b5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2490cceab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23ea56a540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da4e560ff46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3c2745834c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84206cdc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f236b1df1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083f465854a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112854681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15 877 587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15 914 873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REINERT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990 912 513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