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91765267a744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dd1cf710d24dac"/>
  </p:sldMasterIdLst>
  <p:sldIdLst>
    <p:sldId xmlns:r="http://schemas.openxmlformats.org/officeDocument/2006/relationships" id="256" r:id="R8b0fef987c2e485d"/>
    <p:sldId xmlns:r="http://schemas.openxmlformats.org/officeDocument/2006/relationships" id="257" r:id="R6d7af3ca84e94b14"/>
    <p:sldId xmlns:r="http://schemas.openxmlformats.org/officeDocument/2006/relationships" id="258" r:id="R95cc8a51137d4efd"/>
    <p:sldId xmlns:r="http://schemas.openxmlformats.org/officeDocument/2006/relationships" id="259" r:id="R950eccec92d541a8"/>
    <p:sldId xmlns:r="http://schemas.openxmlformats.org/officeDocument/2006/relationships" id="260" r:id="Rf76be35b0b4a46fc"/>
    <p:sldId xmlns:r="http://schemas.openxmlformats.org/officeDocument/2006/relationships" id="261" r:id="R676912f2502e48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dd1cf710d24dac" /><Relationship Type="http://schemas.openxmlformats.org/officeDocument/2006/relationships/slide" Target="/ppt/slides/slide1.xml" Id="R8b0fef987c2e485d" /><Relationship Type="http://schemas.openxmlformats.org/officeDocument/2006/relationships/slide" Target="/ppt/slides/slide2.xml" Id="R6d7af3ca84e94b14" /><Relationship Type="http://schemas.openxmlformats.org/officeDocument/2006/relationships/slide" Target="/ppt/slides/slide3.xml" Id="R95cc8a51137d4efd" /><Relationship Type="http://schemas.openxmlformats.org/officeDocument/2006/relationships/slide" Target="/ppt/slides/slide4.xml" Id="R950eccec92d541a8" /><Relationship Type="http://schemas.openxmlformats.org/officeDocument/2006/relationships/slide" Target="/ppt/slides/slide5.xml" Id="Rf76be35b0b4a46fc" /><Relationship Type="http://schemas.openxmlformats.org/officeDocument/2006/relationships/slide" Target="/ppt/slides/slide6.xml" Id="R676912f2502e48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8fcfb867f44b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32afb7c7394db8" /><Relationship Type="http://schemas.openxmlformats.org/officeDocument/2006/relationships/theme" Target="/ppt/slideMasters/theme/theme1.xml" Id="Re161a3829f5241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32afb7c7394d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3c788fd65442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43091bc8e647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0ead4454624a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b093f7cdf844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87a5aef504e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541eb8b2040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HAKA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990 912 513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HAKA AS</a:t>
            </a:r>
          </a:p>
        </p:txBody>
      </p:sp>
    </p:spTree>
  </p:cSld>
  <p:clrMapOvr>
    <a:masterClrMapping xmlns:a="http://schemas.openxmlformats.org/drawingml/2006/main"/>
  </p:clrMapOvr>
</p:sld>
</file>