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c801c319b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06b3de3ad415b"/>
  </p:sldMasterIdLst>
  <p:sldIdLst>
    <p:sldId xmlns:r="http://schemas.openxmlformats.org/officeDocument/2006/relationships" id="256" r:id="R592a57a6e22e4d8f"/>
    <p:sldId xmlns:r="http://schemas.openxmlformats.org/officeDocument/2006/relationships" id="257" r:id="Rdd80cfc4d37342e1"/>
    <p:sldId xmlns:r="http://schemas.openxmlformats.org/officeDocument/2006/relationships" id="258" r:id="R6f376f14cafc4e0b"/>
    <p:sldId xmlns:r="http://schemas.openxmlformats.org/officeDocument/2006/relationships" id="259" r:id="Rf25301b51a084e22"/>
    <p:sldId xmlns:r="http://schemas.openxmlformats.org/officeDocument/2006/relationships" id="260" r:id="Re16edbbcf0634aac"/>
    <p:sldId xmlns:r="http://schemas.openxmlformats.org/officeDocument/2006/relationships" id="261" r:id="Rb67bdb4c894647b3"/>
    <p:sldId xmlns:r="http://schemas.openxmlformats.org/officeDocument/2006/relationships" id="262" r:id="R702b8d466626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06b3de3ad415b" /><Relationship Type="http://schemas.openxmlformats.org/officeDocument/2006/relationships/slide" Target="/ppt/slides/slide1.xml" Id="R592a57a6e22e4d8f" /><Relationship Type="http://schemas.openxmlformats.org/officeDocument/2006/relationships/slide" Target="/ppt/slides/slide2.xml" Id="Rdd80cfc4d37342e1" /><Relationship Type="http://schemas.openxmlformats.org/officeDocument/2006/relationships/slide" Target="/ppt/slides/slide3.xml" Id="R6f376f14cafc4e0b" /><Relationship Type="http://schemas.openxmlformats.org/officeDocument/2006/relationships/slide" Target="/ppt/slides/slide4.xml" Id="Rf25301b51a084e22" /><Relationship Type="http://schemas.openxmlformats.org/officeDocument/2006/relationships/slide" Target="/ppt/slides/slide5.xml" Id="Re16edbbcf0634aac" /><Relationship Type="http://schemas.openxmlformats.org/officeDocument/2006/relationships/slide" Target="/ppt/slides/slide6.xml" Id="Rb67bdb4c894647b3" /><Relationship Type="http://schemas.openxmlformats.org/officeDocument/2006/relationships/slide" Target="/ppt/slides/slide7.xml" Id="R702b8d466626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c98928d34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8e096438d43ec" /><Relationship Type="http://schemas.openxmlformats.org/officeDocument/2006/relationships/theme" Target="/ppt/slideMasters/theme/theme1.xml" Id="R13e349f4985c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8e096438d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0ff6f40b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4d321ef4e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41193de9c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7a4964bad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d5d226436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55f829261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954793ed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ESPEN EDWIN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ESPEN EDWIN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990 899 797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