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54ba0e97a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ab7896fb64ece"/>
  </p:sldMasterIdLst>
  <p:sldIdLst>
    <p:sldId xmlns:r="http://schemas.openxmlformats.org/officeDocument/2006/relationships" id="256" r:id="Rb19642a0b725400a"/>
    <p:sldId xmlns:r="http://schemas.openxmlformats.org/officeDocument/2006/relationships" id="257" r:id="R67aecaf63d1048e0"/>
    <p:sldId xmlns:r="http://schemas.openxmlformats.org/officeDocument/2006/relationships" id="258" r:id="R1ba1b249f3ff433d"/>
    <p:sldId xmlns:r="http://schemas.openxmlformats.org/officeDocument/2006/relationships" id="259" r:id="R93783dfc7bc14d03"/>
    <p:sldId xmlns:r="http://schemas.openxmlformats.org/officeDocument/2006/relationships" id="260" r:id="R4c62e336a2c0401a"/>
    <p:sldId xmlns:r="http://schemas.openxmlformats.org/officeDocument/2006/relationships" id="261" r:id="R90c6855a5b204010"/>
    <p:sldId xmlns:r="http://schemas.openxmlformats.org/officeDocument/2006/relationships" id="262" r:id="R4c091c378452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ab7896fb64ece" /><Relationship Type="http://schemas.openxmlformats.org/officeDocument/2006/relationships/slide" Target="/ppt/slides/slide1.xml" Id="Rb19642a0b725400a" /><Relationship Type="http://schemas.openxmlformats.org/officeDocument/2006/relationships/slide" Target="/ppt/slides/slide2.xml" Id="R67aecaf63d1048e0" /><Relationship Type="http://schemas.openxmlformats.org/officeDocument/2006/relationships/slide" Target="/ppt/slides/slide3.xml" Id="R1ba1b249f3ff433d" /><Relationship Type="http://schemas.openxmlformats.org/officeDocument/2006/relationships/slide" Target="/ppt/slides/slide4.xml" Id="R93783dfc7bc14d03" /><Relationship Type="http://schemas.openxmlformats.org/officeDocument/2006/relationships/slide" Target="/ppt/slides/slide5.xml" Id="R4c62e336a2c0401a" /><Relationship Type="http://schemas.openxmlformats.org/officeDocument/2006/relationships/slide" Target="/ppt/slides/slide6.xml" Id="R90c6855a5b204010" /><Relationship Type="http://schemas.openxmlformats.org/officeDocument/2006/relationships/slide" Target="/ppt/slides/slide7.xml" Id="R4c091c378452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2ab783a07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0e5291e2f4a4c" /><Relationship Type="http://schemas.openxmlformats.org/officeDocument/2006/relationships/theme" Target="/ppt/slideMasters/theme/theme1.xml" Id="R5379c5c740ae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0e5291e2f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fb3225e79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622e5c5f4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8e11135db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f6040050a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103fc0eef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e8c9f68df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6ffd5ba5c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9 490 667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990 836 256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