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4b34c493a846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29d8b1689e4453"/>
  </p:sldMasterIdLst>
  <p:sldIdLst>
    <p:sldId xmlns:r="http://schemas.openxmlformats.org/officeDocument/2006/relationships" id="256" r:id="Rfaee03e894a5485d"/>
    <p:sldId xmlns:r="http://schemas.openxmlformats.org/officeDocument/2006/relationships" id="257" r:id="Rbfd9731ac6ec4326"/>
    <p:sldId xmlns:r="http://schemas.openxmlformats.org/officeDocument/2006/relationships" id="258" r:id="Rf6a6dba435604868"/>
    <p:sldId xmlns:r="http://schemas.openxmlformats.org/officeDocument/2006/relationships" id="259" r:id="Raf654d243d454bd0"/>
    <p:sldId xmlns:r="http://schemas.openxmlformats.org/officeDocument/2006/relationships" id="260" r:id="Rbc08b6c8782e4497"/>
    <p:sldId xmlns:r="http://schemas.openxmlformats.org/officeDocument/2006/relationships" id="261" r:id="R556c3d1284574b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29d8b1689e4453" /><Relationship Type="http://schemas.openxmlformats.org/officeDocument/2006/relationships/slide" Target="/ppt/slides/slide1.xml" Id="Rfaee03e894a5485d" /><Relationship Type="http://schemas.openxmlformats.org/officeDocument/2006/relationships/slide" Target="/ppt/slides/slide2.xml" Id="Rbfd9731ac6ec4326" /><Relationship Type="http://schemas.openxmlformats.org/officeDocument/2006/relationships/slide" Target="/ppt/slides/slide3.xml" Id="Rf6a6dba435604868" /><Relationship Type="http://schemas.openxmlformats.org/officeDocument/2006/relationships/slide" Target="/ppt/slides/slide4.xml" Id="Raf654d243d454bd0" /><Relationship Type="http://schemas.openxmlformats.org/officeDocument/2006/relationships/slide" Target="/ppt/slides/slide5.xml" Id="Rbc08b6c8782e4497" /><Relationship Type="http://schemas.openxmlformats.org/officeDocument/2006/relationships/slide" Target="/ppt/slides/slide6.xml" Id="R556c3d1284574b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3fc5396d84f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b82ea761c4cd1" /><Relationship Type="http://schemas.openxmlformats.org/officeDocument/2006/relationships/theme" Target="/ppt/slideMasters/theme/theme1.xml" Id="R678e0a0eaafb40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fb82ea761c4c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0c761fe304e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a73c23a33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0cc2603394b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e1c9996cf49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6c4a1b0df44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e3821dc8b43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Heyerdahls vei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990 836 256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 INVEST AS</a:t>
            </a:r>
          </a:p>
        </p:txBody>
      </p:sp>
    </p:spTree>
  </p:cSld>
  <p:clrMapOvr>
    <a:masterClrMapping xmlns:a="http://schemas.openxmlformats.org/drawingml/2006/main"/>
  </p:clrMapOvr>
</p:sld>
</file>