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aa23b6541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17413737e4089"/>
  </p:sldMasterIdLst>
  <p:sldIdLst>
    <p:sldId xmlns:r="http://schemas.openxmlformats.org/officeDocument/2006/relationships" id="256" r:id="R8c0c330734fd4973"/>
    <p:sldId xmlns:r="http://schemas.openxmlformats.org/officeDocument/2006/relationships" id="257" r:id="R9845770be5c6446b"/>
    <p:sldId xmlns:r="http://schemas.openxmlformats.org/officeDocument/2006/relationships" id="258" r:id="Ra6b232fa82084bfa"/>
    <p:sldId xmlns:r="http://schemas.openxmlformats.org/officeDocument/2006/relationships" id="259" r:id="R8f060b6035704ff2"/>
    <p:sldId xmlns:r="http://schemas.openxmlformats.org/officeDocument/2006/relationships" id="260" r:id="R9a70c434d3104089"/>
    <p:sldId xmlns:r="http://schemas.openxmlformats.org/officeDocument/2006/relationships" id="261" r:id="Reefe044999134a1d"/>
    <p:sldId xmlns:r="http://schemas.openxmlformats.org/officeDocument/2006/relationships" id="262" r:id="R685866dd2f91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17413737e4089" /><Relationship Type="http://schemas.openxmlformats.org/officeDocument/2006/relationships/slide" Target="/ppt/slides/slide1.xml" Id="R8c0c330734fd4973" /><Relationship Type="http://schemas.openxmlformats.org/officeDocument/2006/relationships/slide" Target="/ppt/slides/slide2.xml" Id="R9845770be5c6446b" /><Relationship Type="http://schemas.openxmlformats.org/officeDocument/2006/relationships/slide" Target="/ppt/slides/slide3.xml" Id="Ra6b232fa82084bfa" /><Relationship Type="http://schemas.openxmlformats.org/officeDocument/2006/relationships/slide" Target="/ppt/slides/slide4.xml" Id="R8f060b6035704ff2" /><Relationship Type="http://schemas.openxmlformats.org/officeDocument/2006/relationships/slide" Target="/ppt/slides/slide5.xml" Id="R9a70c434d3104089" /><Relationship Type="http://schemas.openxmlformats.org/officeDocument/2006/relationships/slide" Target="/ppt/slides/slide6.xml" Id="Reefe044999134a1d" /><Relationship Type="http://schemas.openxmlformats.org/officeDocument/2006/relationships/slide" Target="/ppt/slides/slide7.xml" Id="R685866dd2f91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f4ee9b560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464c78144420" /><Relationship Type="http://schemas.openxmlformats.org/officeDocument/2006/relationships/theme" Target="/ppt/slideMasters/theme/theme1.xml" Id="R5ae4b2dca4d3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a464c7814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5c6294384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a2de9de28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b7b9f441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50aef2ee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e41cfef9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bcbdaf99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0ff7fb63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