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d57b22a54545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68e2c126a0488a"/>
  </p:sldMasterIdLst>
  <p:sldIdLst>
    <p:sldId xmlns:r="http://schemas.openxmlformats.org/officeDocument/2006/relationships" id="256" r:id="R47b47b4d44664b39"/>
    <p:sldId xmlns:r="http://schemas.openxmlformats.org/officeDocument/2006/relationships" id="257" r:id="R23e79259661a4341"/>
    <p:sldId xmlns:r="http://schemas.openxmlformats.org/officeDocument/2006/relationships" id="258" r:id="R64c1504398e240c5"/>
    <p:sldId xmlns:r="http://schemas.openxmlformats.org/officeDocument/2006/relationships" id="259" r:id="R98f91204b44a465c"/>
    <p:sldId xmlns:r="http://schemas.openxmlformats.org/officeDocument/2006/relationships" id="260" r:id="R39fb732ce82040a4"/>
    <p:sldId xmlns:r="http://schemas.openxmlformats.org/officeDocument/2006/relationships" id="261" r:id="Rc0ca059adcb5485e"/>
    <p:sldId xmlns:r="http://schemas.openxmlformats.org/officeDocument/2006/relationships" id="262" r:id="R5a0cba5c373d44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8e2c126a0488a" /><Relationship Type="http://schemas.openxmlformats.org/officeDocument/2006/relationships/slide" Target="/ppt/slides/slide1.xml" Id="R47b47b4d44664b39" /><Relationship Type="http://schemas.openxmlformats.org/officeDocument/2006/relationships/slide" Target="/ppt/slides/slide2.xml" Id="R23e79259661a4341" /><Relationship Type="http://schemas.openxmlformats.org/officeDocument/2006/relationships/slide" Target="/ppt/slides/slide3.xml" Id="R64c1504398e240c5" /><Relationship Type="http://schemas.openxmlformats.org/officeDocument/2006/relationships/slide" Target="/ppt/slides/slide4.xml" Id="R98f91204b44a465c" /><Relationship Type="http://schemas.openxmlformats.org/officeDocument/2006/relationships/slide" Target="/ppt/slides/slide5.xml" Id="R39fb732ce82040a4" /><Relationship Type="http://schemas.openxmlformats.org/officeDocument/2006/relationships/slide" Target="/ppt/slides/slide6.xml" Id="Rc0ca059adcb5485e" /><Relationship Type="http://schemas.openxmlformats.org/officeDocument/2006/relationships/slide" Target="/ppt/slides/slide7.xml" Id="R5a0cba5c373d44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cde825e7649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bdc54f71a4af9" /><Relationship Type="http://schemas.openxmlformats.org/officeDocument/2006/relationships/theme" Target="/ppt/slideMasters/theme/theme1.xml" Id="Rc71b93045cf74c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1bdc54f71a4a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ba1eddffe41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3ba400fc8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5cc6a416e4d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c158ff11c42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b658ad8b744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cc9cdf0994b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1ebbd7b844d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HOLDING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4 115 482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ARVID LINAKER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06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990 826 161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