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e301ceb0e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b5eca5d124860"/>
  </p:sldMasterIdLst>
  <p:sldIdLst>
    <p:sldId xmlns:r="http://schemas.openxmlformats.org/officeDocument/2006/relationships" id="256" r:id="R91693567e2c14126"/>
    <p:sldId xmlns:r="http://schemas.openxmlformats.org/officeDocument/2006/relationships" id="257" r:id="R7c7fa45eebf447c3"/>
    <p:sldId xmlns:r="http://schemas.openxmlformats.org/officeDocument/2006/relationships" id="258" r:id="Rae8b2ae345ee488b"/>
    <p:sldId xmlns:r="http://schemas.openxmlformats.org/officeDocument/2006/relationships" id="259" r:id="R9f4a05f8ec0241a1"/>
    <p:sldId xmlns:r="http://schemas.openxmlformats.org/officeDocument/2006/relationships" id="260" r:id="R011d55bf38e240e0"/>
    <p:sldId xmlns:r="http://schemas.openxmlformats.org/officeDocument/2006/relationships" id="261" r:id="R430de5e6d6ce49e8"/>
    <p:sldId xmlns:r="http://schemas.openxmlformats.org/officeDocument/2006/relationships" id="262" r:id="R3dad5b3ab8a2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b5eca5d124860" /><Relationship Type="http://schemas.openxmlformats.org/officeDocument/2006/relationships/slide" Target="/ppt/slides/slide1.xml" Id="R91693567e2c14126" /><Relationship Type="http://schemas.openxmlformats.org/officeDocument/2006/relationships/slide" Target="/ppt/slides/slide2.xml" Id="R7c7fa45eebf447c3" /><Relationship Type="http://schemas.openxmlformats.org/officeDocument/2006/relationships/slide" Target="/ppt/slides/slide3.xml" Id="Rae8b2ae345ee488b" /><Relationship Type="http://schemas.openxmlformats.org/officeDocument/2006/relationships/slide" Target="/ppt/slides/slide4.xml" Id="R9f4a05f8ec0241a1" /><Relationship Type="http://schemas.openxmlformats.org/officeDocument/2006/relationships/slide" Target="/ppt/slides/slide5.xml" Id="R011d55bf38e240e0" /><Relationship Type="http://schemas.openxmlformats.org/officeDocument/2006/relationships/slide" Target="/ppt/slides/slide6.xml" Id="R430de5e6d6ce49e8" /><Relationship Type="http://schemas.openxmlformats.org/officeDocument/2006/relationships/slide" Target="/ppt/slides/slide7.xml" Id="R3dad5b3ab8a2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3b99a9b07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7d17ab1c4675" /><Relationship Type="http://schemas.openxmlformats.org/officeDocument/2006/relationships/theme" Target="/ppt/slideMasters/theme/theme1.xml" Id="R4c51c04d6238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d7d17ab1c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92371bf72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b630731c744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94be68154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837d5a7c7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0bdddb09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b6b8ed8dc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11e448702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SREDNA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15 241 994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15 390 576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