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f1b24e2f24e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521711eb94522"/>
  </p:sldMasterIdLst>
  <p:sldIdLst>
    <p:sldId xmlns:r="http://schemas.openxmlformats.org/officeDocument/2006/relationships" id="256" r:id="R9ac2de9733c0442c"/>
    <p:sldId xmlns:r="http://schemas.openxmlformats.org/officeDocument/2006/relationships" id="257" r:id="R578679cbf7f94ac4"/>
    <p:sldId xmlns:r="http://schemas.openxmlformats.org/officeDocument/2006/relationships" id="258" r:id="R78e48c3434534f9f"/>
    <p:sldId xmlns:r="http://schemas.openxmlformats.org/officeDocument/2006/relationships" id="259" r:id="Ra215e1fbb03447c8"/>
    <p:sldId xmlns:r="http://schemas.openxmlformats.org/officeDocument/2006/relationships" id="260" r:id="Rc65961df7d7e4fa6"/>
    <p:sldId xmlns:r="http://schemas.openxmlformats.org/officeDocument/2006/relationships" id="261" r:id="R2a7f3f7686d3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521711eb94522" /><Relationship Type="http://schemas.openxmlformats.org/officeDocument/2006/relationships/slide" Target="/ppt/slides/slide1.xml" Id="R9ac2de9733c0442c" /><Relationship Type="http://schemas.openxmlformats.org/officeDocument/2006/relationships/slide" Target="/ppt/slides/slide2.xml" Id="R578679cbf7f94ac4" /><Relationship Type="http://schemas.openxmlformats.org/officeDocument/2006/relationships/slide" Target="/ppt/slides/slide3.xml" Id="R78e48c3434534f9f" /><Relationship Type="http://schemas.openxmlformats.org/officeDocument/2006/relationships/slide" Target="/ppt/slides/slide4.xml" Id="Ra215e1fbb03447c8" /><Relationship Type="http://schemas.openxmlformats.org/officeDocument/2006/relationships/slide" Target="/ppt/slides/slide5.xml" Id="Rc65961df7d7e4fa6" /><Relationship Type="http://schemas.openxmlformats.org/officeDocument/2006/relationships/slide" Target="/ppt/slides/slide6.xml" Id="R2a7f3f7686d3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cce130c1d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6de7fad494398" /><Relationship Type="http://schemas.openxmlformats.org/officeDocument/2006/relationships/theme" Target="/ppt/slideMasters/theme/theme1.xml" Id="R35f8bfc98512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6de7fad49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394741640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92e40faa3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4f3555c86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9b3908a5d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80c62efdd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bcfb036d4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