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8fb7e7043240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60748ac91d425c"/>
  </p:sldMasterIdLst>
  <p:sldIdLst>
    <p:sldId xmlns:r="http://schemas.openxmlformats.org/officeDocument/2006/relationships" id="256" r:id="R7c67a2b463f445a9"/>
    <p:sldId xmlns:r="http://schemas.openxmlformats.org/officeDocument/2006/relationships" id="257" r:id="R6b87ab7e678145cb"/>
    <p:sldId xmlns:r="http://schemas.openxmlformats.org/officeDocument/2006/relationships" id="258" r:id="R90c9a832ff7e44d6"/>
    <p:sldId xmlns:r="http://schemas.openxmlformats.org/officeDocument/2006/relationships" id="259" r:id="Rc3542c061c794f9b"/>
    <p:sldId xmlns:r="http://schemas.openxmlformats.org/officeDocument/2006/relationships" id="260" r:id="R4f7c3224808e44f4"/>
    <p:sldId xmlns:r="http://schemas.openxmlformats.org/officeDocument/2006/relationships" id="261" r:id="Raef834872c474e3a"/>
    <p:sldId xmlns:r="http://schemas.openxmlformats.org/officeDocument/2006/relationships" id="262" r:id="Rb4a193fd8f154c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60748ac91d425c" /><Relationship Type="http://schemas.openxmlformats.org/officeDocument/2006/relationships/slide" Target="/ppt/slides/slide1.xml" Id="R7c67a2b463f445a9" /><Relationship Type="http://schemas.openxmlformats.org/officeDocument/2006/relationships/slide" Target="/ppt/slides/slide2.xml" Id="R6b87ab7e678145cb" /><Relationship Type="http://schemas.openxmlformats.org/officeDocument/2006/relationships/slide" Target="/ppt/slides/slide3.xml" Id="R90c9a832ff7e44d6" /><Relationship Type="http://schemas.openxmlformats.org/officeDocument/2006/relationships/slide" Target="/ppt/slides/slide4.xml" Id="Rc3542c061c794f9b" /><Relationship Type="http://schemas.openxmlformats.org/officeDocument/2006/relationships/slide" Target="/ppt/slides/slide5.xml" Id="R4f7c3224808e44f4" /><Relationship Type="http://schemas.openxmlformats.org/officeDocument/2006/relationships/slide" Target="/ppt/slides/slide6.xml" Id="Raef834872c474e3a" /><Relationship Type="http://schemas.openxmlformats.org/officeDocument/2006/relationships/slide" Target="/ppt/slides/slide7.xml" Id="Rb4a193fd8f154c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675a9f1a934c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42e57b6a747d2" /><Relationship Type="http://schemas.openxmlformats.org/officeDocument/2006/relationships/theme" Target="/ppt/slideMasters/theme/theme1.xml" Id="R6dcb994d63074a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c42e57b6a747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e3542314e41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2d58493484e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01727b6644d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2a7b0088c44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cd4ace3f541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a76c7441941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c616ce77d40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RELYNWA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RELYNWA AS ble etablert [år] og holder til i Åmot.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600 082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600 446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Nordvestre Jar, Jarveien 134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3340 Åmot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78 03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990 808 600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