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473f5065f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fa06714104671"/>
  </p:sldMasterIdLst>
  <p:sldIdLst>
    <p:sldId xmlns:r="http://schemas.openxmlformats.org/officeDocument/2006/relationships" id="256" r:id="Re19ad15dcb0f4d2e"/>
    <p:sldId xmlns:r="http://schemas.openxmlformats.org/officeDocument/2006/relationships" id="257" r:id="R58136fd8484a4065"/>
    <p:sldId xmlns:r="http://schemas.openxmlformats.org/officeDocument/2006/relationships" id="258" r:id="R014383a1f3004d33"/>
    <p:sldId xmlns:r="http://schemas.openxmlformats.org/officeDocument/2006/relationships" id="259" r:id="R18cbb44549ee4b22"/>
    <p:sldId xmlns:r="http://schemas.openxmlformats.org/officeDocument/2006/relationships" id="260" r:id="Ra66cf8426a40489f"/>
    <p:sldId xmlns:r="http://schemas.openxmlformats.org/officeDocument/2006/relationships" id="261" r:id="Rc442c1969ba0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fa06714104671" /><Relationship Type="http://schemas.openxmlformats.org/officeDocument/2006/relationships/slide" Target="/ppt/slides/slide1.xml" Id="Re19ad15dcb0f4d2e" /><Relationship Type="http://schemas.openxmlformats.org/officeDocument/2006/relationships/slide" Target="/ppt/slides/slide2.xml" Id="R58136fd8484a4065" /><Relationship Type="http://schemas.openxmlformats.org/officeDocument/2006/relationships/slide" Target="/ppt/slides/slide3.xml" Id="R014383a1f3004d33" /><Relationship Type="http://schemas.openxmlformats.org/officeDocument/2006/relationships/slide" Target="/ppt/slides/slide4.xml" Id="R18cbb44549ee4b22" /><Relationship Type="http://schemas.openxmlformats.org/officeDocument/2006/relationships/slide" Target="/ppt/slides/slide5.xml" Id="Ra66cf8426a40489f" /><Relationship Type="http://schemas.openxmlformats.org/officeDocument/2006/relationships/slide" Target="/ppt/slides/slide6.xml" Id="Rc442c1969ba0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b588ca298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15be7f9d4f22" /><Relationship Type="http://schemas.openxmlformats.org/officeDocument/2006/relationships/theme" Target="/ppt/slideMasters/theme/theme1.xml" Id="R1eab88a296e14d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f15be7f9d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9c7406847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933ee7b3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1dcbc5b5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b4473665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0bb18325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4ef7e680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