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e0de5f39843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4a6f3b72b34271"/>
  </p:sldMasterIdLst>
  <p:sldIdLst>
    <p:sldId xmlns:r="http://schemas.openxmlformats.org/officeDocument/2006/relationships" id="256" r:id="Rc524e0ce8bc34d02"/>
    <p:sldId xmlns:r="http://schemas.openxmlformats.org/officeDocument/2006/relationships" id="257" r:id="R1b58ad52f98a4856"/>
    <p:sldId xmlns:r="http://schemas.openxmlformats.org/officeDocument/2006/relationships" id="258" r:id="Rec83536d0e6d4560"/>
    <p:sldId xmlns:r="http://schemas.openxmlformats.org/officeDocument/2006/relationships" id="259" r:id="R55c5b7d5c28443fb"/>
    <p:sldId xmlns:r="http://schemas.openxmlformats.org/officeDocument/2006/relationships" id="260" r:id="R34aa9a7b643d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a6f3b72b34271" /><Relationship Type="http://schemas.openxmlformats.org/officeDocument/2006/relationships/slide" Target="/ppt/slides/slide1.xml" Id="Rc524e0ce8bc34d02" /><Relationship Type="http://schemas.openxmlformats.org/officeDocument/2006/relationships/slide" Target="/ppt/slides/slide2.xml" Id="R1b58ad52f98a4856" /><Relationship Type="http://schemas.openxmlformats.org/officeDocument/2006/relationships/slide" Target="/ppt/slides/slide3.xml" Id="Rec83536d0e6d4560" /><Relationship Type="http://schemas.openxmlformats.org/officeDocument/2006/relationships/slide" Target="/ppt/slides/slide4.xml" Id="R55c5b7d5c28443fb" /><Relationship Type="http://schemas.openxmlformats.org/officeDocument/2006/relationships/slide" Target="/ppt/slides/slide5.xml" Id="R34aa9a7b643d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8f3fc474a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2b539cf64fb4" /><Relationship Type="http://schemas.openxmlformats.org/officeDocument/2006/relationships/theme" Target="/ppt/slideMasters/theme/theme1.xml" Id="R7323b551b040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a2b539cf6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b7e6f50246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c8973d19b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951813e18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4daa14e9a41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be5923ec0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