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ce2b59e1da4a0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3d3f3e5de14668"/>
  </p:sldMasterIdLst>
  <p:sldIdLst>
    <p:sldId xmlns:r="http://schemas.openxmlformats.org/officeDocument/2006/relationships" id="256" r:id="Ra66e46f1e86146aa"/>
    <p:sldId xmlns:r="http://schemas.openxmlformats.org/officeDocument/2006/relationships" id="257" r:id="Rd2e7b0c54f404250"/>
    <p:sldId xmlns:r="http://schemas.openxmlformats.org/officeDocument/2006/relationships" id="258" r:id="R04b009d0fcb145f4"/>
    <p:sldId xmlns:r="http://schemas.openxmlformats.org/officeDocument/2006/relationships" id="259" r:id="Rf7a4d78f7e28459b"/>
    <p:sldId xmlns:r="http://schemas.openxmlformats.org/officeDocument/2006/relationships" id="260" r:id="Re191d14d7fcb4bea"/>
    <p:sldId xmlns:r="http://schemas.openxmlformats.org/officeDocument/2006/relationships" id="261" r:id="R47f3dec1b1894832"/>
    <p:sldId xmlns:r="http://schemas.openxmlformats.org/officeDocument/2006/relationships" id="262" r:id="R093620a503cf44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3d3f3e5de14668" /><Relationship Type="http://schemas.openxmlformats.org/officeDocument/2006/relationships/slide" Target="/ppt/slides/slide1.xml" Id="Ra66e46f1e86146aa" /><Relationship Type="http://schemas.openxmlformats.org/officeDocument/2006/relationships/slide" Target="/ppt/slides/slide2.xml" Id="Rd2e7b0c54f404250" /><Relationship Type="http://schemas.openxmlformats.org/officeDocument/2006/relationships/slide" Target="/ppt/slides/slide3.xml" Id="R04b009d0fcb145f4" /><Relationship Type="http://schemas.openxmlformats.org/officeDocument/2006/relationships/slide" Target="/ppt/slides/slide4.xml" Id="Rf7a4d78f7e28459b" /><Relationship Type="http://schemas.openxmlformats.org/officeDocument/2006/relationships/slide" Target="/ppt/slides/slide5.xml" Id="Re191d14d7fcb4bea" /><Relationship Type="http://schemas.openxmlformats.org/officeDocument/2006/relationships/slide" Target="/ppt/slides/slide6.xml" Id="R47f3dec1b1894832" /><Relationship Type="http://schemas.openxmlformats.org/officeDocument/2006/relationships/slide" Target="/ppt/slides/slide7.xml" Id="R093620a503cf44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7b419c3d8247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b467d2c5d44231" /><Relationship Type="http://schemas.openxmlformats.org/officeDocument/2006/relationships/theme" Target="/ppt/slideMasters/theme/theme1.xml" Id="Rc838011d267b4d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b467d2c5d442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f0636e3c3843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fa6022998f4f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63b555f21244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82002b18144c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514cf1ba634b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f97d634c2e496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2b54d460224ac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GRABBEN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GRABBEN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GRABBEN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GRABBEN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GRABBEN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GRABBEN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−14 370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1 465 075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5 033 279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5 042 687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GRABBEN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IVAR BIRKELAND AS  –  63,2 %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INGE PEDERSEN  –  17,8 %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OVE THUNSHELLE  –  12,6 %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PETTERSEN  –  6,3 %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GRABBEN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Vassvikveien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4308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990 768 331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GRABBEN AS</a:t>
            </a:r>
          </a:p>
        </p:txBody>
      </p:sp>
    </p:spTree>
  </p:cSld>
  <p:clrMapOvr>
    <a:masterClrMapping xmlns:a="http://schemas.openxmlformats.org/drawingml/2006/main"/>
  </p:clrMapOvr>
</p:sld>
</file>