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545bb83a6f4b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f5bbd26f7742cc"/>
  </p:sldMasterIdLst>
  <p:sldIdLst>
    <p:sldId xmlns:r="http://schemas.openxmlformats.org/officeDocument/2006/relationships" id="256" r:id="Rece57ba8a0274f2c"/>
    <p:sldId xmlns:r="http://schemas.openxmlformats.org/officeDocument/2006/relationships" id="257" r:id="R21deb5bd1abd4075"/>
    <p:sldId xmlns:r="http://schemas.openxmlformats.org/officeDocument/2006/relationships" id="258" r:id="R94d0de4d016e4c11"/>
    <p:sldId xmlns:r="http://schemas.openxmlformats.org/officeDocument/2006/relationships" id="259" r:id="Rd679b2a5713b4507"/>
    <p:sldId xmlns:r="http://schemas.openxmlformats.org/officeDocument/2006/relationships" id="260" r:id="R0a1824704d0b4169"/>
    <p:sldId xmlns:r="http://schemas.openxmlformats.org/officeDocument/2006/relationships" id="261" r:id="R1fea5815f5b94bf8"/>
    <p:sldId xmlns:r="http://schemas.openxmlformats.org/officeDocument/2006/relationships" id="262" r:id="R8b26484e3fbf42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f5bbd26f7742cc" /><Relationship Type="http://schemas.openxmlformats.org/officeDocument/2006/relationships/slide" Target="/ppt/slides/slide1.xml" Id="Rece57ba8a0274f2c" /><Relationship Type="http://schemas.openxmlformats.org/officeDocument/2006/relationships/slide" Target="/ppt/slides/slide2.xml" Id="R21deb5bd1abd4075" /><Relationship Type="http://schemas.openxmlformats.org/officeDocument/2006/relationships/slide" Target="/ppt/slides/slide3.xml" Id="R94d0de4d016e4c11" /><Relationship Type="http://schemas.openxmlformats.org/officeDocument/2006/relationships/slide" Target="/ppt/slides/slide4.xml" Id="Rd679b2a5713b4507" /><Relationship Type="http://schemas.openxmlformats.org/officeDocument/2006/relationships/slide" Target="/ppt/slides/slide5.xml" Id="R0a1824704d0b4169" /><Relationship Type="http://schemas.openxmlformats.org/officeDocument/2006/relationships/slide" Target="/ppt/slides/slide6.xml" Id="R1fea5815f5b94bf8" /><Relationship Type="http://schemas.openxmlformats.org/officeDocument/2006/relationships/slide" Target="/ppt/slides/slide7.xml" Id="R8b26484e3fbf42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937485827747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c602c7c23468d" /><Relationship Type="http://schemas.openxmlformats.org/officeDocument/2006/relationships/theme" Target="/ppt/slideMasters/theme/theme1.xml" Id="R772a0d9bfde143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6c602c7c2346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00843df0448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1b116c6f143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dd238db7b4c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38083ecb044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347e27cf941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04d2e1aa24d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b8740376a49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 UGELSTAD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UGELSTAD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 UGELSTAD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UGELSTAD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UGELSTAD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UGELSTAD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−6 000 371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1 303 439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86 999 925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251 897 495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UGELSTAD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SOPHIE LORANGE LERVIK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FRITHJOF LORANGE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LORANGE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UGELSTAD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v/Per F. Lorange, Hystadveien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990 730 601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UGELSTAD INVEST AS</a:t>
            </a:r>
          </a:p>
        </p:txBody>
      </p:sp>
    </p:spTree>
  </p:cSld>
  <p:clrMapOvr>
    <a:masterClrMapping xmlns:a="http://schemas.openxmlformats.org/drawingml/2006/main"/>
  </p:clrMapOvr>
</p:sld>
</file>