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c05c66c5b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55ec6e5eb457f"/>
  </p:sldMasterIdLst>
  <p:sldIdLst>
    <p:sldId xmlns:r="http://schemas.openxmlformats.org/officeDocument/2006/relationships" id="256" r:id="R82ee9a352c0241bf"/>
    <p:sldId xmlns:r="http://schemas.openxmlformats.org/officeDocument/2006/relationships" id="257" r:id="R77656bccb32b44f1"/>
    <p:sldId xmlns:r="http://schemas.openxmlformats.org/officeDocument/2006/relationships" id="258" r:id="Rf88d20ea80524b5e"/>
    <p:sldId xmlns:r="http://schemas.openxmlformats.org/officeDocument/2006/relationships" id="259" r:id="Rae02621e05d54a15"/>
    <p:sldId xmlns:r="http://schemas.openxmlformats.org/officeDocument/2006/relationships" id="260" r:id="R678ff59e4e114f19"/>
    <p:sldId xmlns:r="http://schemas.openxmlformats.org/officeDocument/2006/relationships" id="261" r:id="R6449845cabe24b22"/>
    <p:sldId xmlns:r="http://schemas.openxmlformats.org/officeDocument/2006/relationships" id="262" r:id="R0dd75cd71654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55ec6e5eb457f" /><Relationship Type="http://schemas.openxmlformats.org/officeDocument/2006/relationships/slide" Target="/ppt/slides/slide1.xml" Id="R82ee9a352c0241bf" /><Relationship Type="http://schemas.openxmlformats.org/officeDocument/2006/relationships/slide" Target="/ppt/slides/slide2.xml" Id="R77656bccb32b44f1" /><Relationship Type="http://schemas.openxmlformats.org/officeDocument/2006/relationships/slide" Target="/ppt/slides/slide3.xml" Id="Rf88d20ea80524b5e" /><Relationship Type="http://schemas.openxmlformats.org/officeDocument/2006/relationships/slide" Target="/ppt/slides/slide4.xml" Id="Rae02621e05d54a15" /><Relationship Type="http://schemas.openxmlformats.org/officeDocument/2006/relationships/slide" Target="/ppt/slides/slide5.xml" Id="R678ff59e4e114f19" /><Relationship Type="http://schemas.openxmlformats.org/officeDocument/2006/relationships/slide" Target="/ppt/slides/slide6.xml" Id="R6449845cabe24b22" /><Relationship Type="http://schemas.openxmlformats.org/officeDocument/2006/relationships/slide" Target="/ppt/slides/slide7.xml" Id="R0dd75cd71654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c45c5502d48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9f29377364e6e" /><Relationship Type="http://schemas.openxmlformats.org/officeDocument/2006/relationships/theme" Target="/ppt/slideMasters/theme/theme1.xml" Id="R192ceafe3e8549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49f29377364e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0dd2577464e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e17bfda5047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0d2477cae4b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2890932174d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612a9051b45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728ba5c6b40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343b31b444d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VARP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VARP EIENDOM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5 310 230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3 010 807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13 313 724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38 132 815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TANGEN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 ANDRÉ SØNJU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SØNJU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KJEMPERUD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Nedmarken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64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990 698 511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