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a3e09186ed4c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cc696055574028"/>
  </p:sldMasterIdLst>
  <p:sldIdLst>
    <p:sldId xmlns:r="http://schemas.openxmlformats.org/officeDocument/2006/relationships" id="256" r:id="Re5c22f429a5d42ce"/>
    <p:sldId xmlns:r="http://schemas.openxmlformats.org/officeDocument/2006/relationships" id="257" r:id="R7095a89c0b3d485e"/>
    <p:sldId xmlns:r="http://schemas.openxmlformats.org/officeDocument/2006/relationships" id="258" r:id="R49e6b546ce39438a"/>
    <p:sldId xmlns:r="http://schemas.openxmlformats.org/officeDocument/2006/relationships" id="259" r:id="R63b80dc3545848e3"/>
    <p:sldId xmlns:r="http://schemas.openxmlformats.org/officeDocument/2006/relationships" id="260" r:id="R74fd7a04a7654688"/>
    <p:sldId xmlns:r="http://schemas.openxmlformats.org/officeDocument/2006/relationships" id="261" r:id="R39fa9c51b29a4f8e"/>
    <p:sldId xmlns:r="http://schemas.openxmlformats.org/officeDocument/2006/relationships" id="262" r:id="Ra8a4b649870645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cc696055574028" /><Relationship Type="http://schemas.openxmlformats.org/officeDocument/2006/relationships/slide" Target="/ppt/slides/slide1.xml" Id="Re5c22f429a5d42ce" /><Relationship Type="http://schemas.openxmlformats.org/officeDocument/2006/relationships/slide" Target="/ppt/slides/slide2.xml" Id="R7095a89c0b3d485e" /><Relationship Type="http://schemas.openxmlformats.org/officeDocument/2006/relationships/slide" Target="/ppt/slides/slide3.xml" Id="R49e6b546ce39438a" /><Relationship Type="http://schemas.openxmlformats.org/officeDocument/2006/relationships/slide" Target="/ppt/slides/slide4.xml" Id="R63b80dc3545848e3" /><Relationship Type="http://schemas.openxmlformats.org/officeDocument/2006/relationships/slide" Target="/ppt/slides/slide5.xml" Id="R74fd7a04a7654688" /><Relationship Type="http://schemas.openxmlformats.org/officeDocument/2006/relationships/slide" Target="/ppt/slides/slide6.xml" Id="R39fa9c51b29a4f8e" /><Relationship Type="http://schemas.openxmlformats.org/officeDocument/2006/relationships/slide" Target="/ppt/slides/slide7.xml" Id="Ra8a4b649870645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b84ecca83d42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ceaf0f5094e2f" /><Relationship Type="http://schemas.openxmlformats.org/officeDocument/2006/relationships/theme" Target="/ppt/slideMasters/theme/theme1.xml" Id="Rc0c3b72eecc449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1ceaf0f5094e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0927df32341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97b96d2c649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647299ff84f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8c5686c4242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4860d123040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32621444740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c4b6fa42441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KIKAMO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KIKAMO AS ble etablert [år] og holder til i Eiksmarka.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−2 685 576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26 547 288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138 287 242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139 302 272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HOEL MORTEN OLAV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JOHNSON KIRSTI E H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SPENCER KARIANNE HOEL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HOEL ROAR OLAV  –  9,1 %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Vollsveien 164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1359 Eiksmarka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roar.hoel@rh-finans.com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990 692 939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