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d664d1517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f43b59b234dac"/>
  </p:sldMasterIdLst>
  <p:sldIdLst>
    <p:sldId xmlns:r="http://schemas.openxmlformats.org/officeDocument/2006/relationships" id="256" r:id="Ra07724c0c59c495b"/>
    <p:sldId xmlns:r="http://schemas.openxmlformats.org/officeDocument/2006/relationships" id="257" r:id="R94f92517ad06415f"/>
    <p:sldId xmlns:r="http://schemas.openxmlformats.org/officeDocument/2006/relationships" id="258" r:id="R9a0e4a6e687d4f79"/>
    <p:sldId xmlns:r="http://schemas.openxmlformats.org/officeDocument/2006/relationships" id="259" r:id="R52aed78c5abe45cb"/>
    <p:sldId xmlns:r="http://schemas.openxmlformats.org/officeDocument/2006/relationships" id="260" r:id="Ra939a147fbc44a64"/>
    <p:sldId xmlns:r="http://schemas.openxmlformats.org/officeDocument/2006/relationships" id="261" r:id="Rae42b4665eed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f43b59b234dac" /><Relationship Type="http://schemas.openxmlformats.org/officeDocument/2006/relationships/slide" Target="/ppt/slides/slide1.xml" Id="Ra07724c0c59c495b" /><Relationship Type="http://schemas.openxmlformats.org/officeDocument/2006/relationships/slide" Target="/ppt/slides/slide2.xml" Id="R94f92517ad06415f" /><Relationship Type="http://schemas.openxmlformats.org/officeDocument/2006/relationships/slide" Target="/ppt/slides/slide3.xml" Id="R9a0e4a6e687d4f79" /><Relationship Type="http://schemas.openxmlformats.org/officeDocument/2006/relationships/slide" Target="/ppt/slides/slide4.xml" Id="R52aed78c5abe45cb" /><Relationship Type="http://schemas.openxmlformats.org/officeDocument/2006/relationships/slide" Target="/ppt/slides/slide5.xml" Id="Ra939a147fbc44a64" /><Relationship Type="http://schemas.openxmlformats.org/officeDocument/2006/relationships/slide" Target="/ppt/slides/slide6.xml" Id="Rae42b4665eed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6423ae06f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c40fe6f674f67" /><Relationship Type="http://schemas.openxmlformats.org/officeDocument/2006/relationships/theme" Target="/ppt/slideMasters/theme/theme1.xml" Id="Ra863d14a1f80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c40fe6f67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a7af124c4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412336f9b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ad9048f2f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1707817ef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b2d5988db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5625b18e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