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57a97a852c42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4745538754c58"/>
  </p:sldMasterIdLst>
  <p:sldIdLst>
    <p:sldId xmlns:r="http://schemas.openxmlformats.org/officeDocument/2006/relationships" id="256" r:id="R702fa54740a34e4e"/>
    <p:sldId xmlns:r="http://schemas.openxmlformats.org/officeDocument/2006/relationships" id="257" r:id="R49190fa380634186"/>
    <p:sldId xmlns:r="http://schemas.openxmlformats.org/officeDocument/2006/relationships" id="258" r:id="R96df263c657f4767"/>
    <p:sldId xmlns:r="http://schemas.openxmlformats.org/officeDocument/2006/relationships" id="259" r:id="R35794acaf65c4b63"/>
    <p:sldId xmlns:r="http://schemas.openxmlformats.org/officeDocument/2006/relationships" id="260" r:id="R8ebaddbf47b344fd"/>
    <p:sldId xmlns:r="http://schemas.openxmlformats.org/officeDocument/2006/relationships" id="261" r:id="R4a2be2b6d9fe432c"/>
    <p:sldId xmlns:r="http://schemas.openxmlformats.org/officeDocument/2006/relationships" id="262" r:id="R95940bf3974e41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4745538754c58" /><Relationship Type="http://schemas.openxmlformats.org/officeDocument/2006/relationships/slide" Target="/ppt/slides/slide1.xml" Id="R702fa54740a34e4e" /><Relationship Type="http://schemas.openxmlformats.org/officeDocument/2006/relationships/slide" Target="/ppt/slides/slide2.xml" Id="R49190fa380634186" /><Relationship Type="http://schemas.openxmlformats.org/officeDocument/2006/relationships/slide" Target="/ppt/slides/slide3.xml" Id="R96df263c657f4767" /><Relationship Type="http://schemas.openxmlformats.org/officeDocument/2006/relationships/slide" Target="/ppt/slides/slide4.xml" Id="R35794acaf65c4b63" /><Relationship Type="http://schemas.openxmlformats.org/officeDocument/2006/relationships/slide" Target="/ppt/slides/slide5.xml" Id="R8ebaddbf47b344fd" /><Relationship Type="http://schemas.openxmlformats.org/officeDocument/2006/relationships/slide" Target="/ppt/slides/slide6.xml" Id="R4a2be2b6d9fe432c" /><Relationship Type="http://schemas.openxmlformats.org/officeDocument/2006/relationships/slide" Target="/ppt/slides/slide7.xml" Id="R95940bf3974e41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19980e286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e7c24363a41cb" /><Relationship Type="http://schemas.openxmlformats.org/officeDocument/2006/relationships/theme" Target="/ppt/slideMasters/theme/theme1.xml" Id="R936f8c6ef76c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ee7c24363a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2b8d60056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e540220d4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f39104399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4e59b0e4b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d02d62634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6d1bef5ef40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dae02889049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F.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F. HANSEN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990 674 523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