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76d41492f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dec515f6a4621"/>
  </p:sldMasterIdLst>
  <p:sldIdLst>
    <p:sldId xmlns:r="http://schemas.openxmlformats.org/officeDocument/2006/relationships" id="256" r:id="Rb9cee44b56dc4b1e"/>
    <p:sldId xmlns:r="http://schemas.openxmlformats.org/officeDocument/2006/relationships" id="257" r:id="R6fb10e8be14c48d4"/>
    <p:sldId xmlns:r="http://schemas.openxmlformats.org/officeDocument/2006/relationships" id="258" r:id="R8c49c16392184d92"/>
    <p:sldId xmlns:r="http://schemas.openxmlformats.org/officeDocument/2006/relationships" id="259" r:id="Rd56cec0ae8ef4513"/>
    <p:sldId xmlns:r="http://schemas.openxmlformats.org/officeDocument/2006/relationships" id="260" r:id="Rda2f664915824789"/>
    <p:sldId xmlns:r="http://schemas.openxmlformats.org/officeDocument/2006/relationships" id="261" r:id="R9ea6a215eff14a0b"/>
    <p:sldId xmlns:r="http://schemas.openxmlformats.org/officeDocument/2006/relationships" id="262" r:id="R9fbcaad67a65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dec515f6a4621" /><Relationship Type="http://schemas.openxmlformats.org/officeDocument/2006/relationships/slide" Target="/ppt/slides/slide1.xml" Id="Rb9cee44b56dc4b1e" /><Relationship Type="http://schemas.openxmlformats.org/officeDocument/2006/relationships/slide" Target="/ppt/slides/slide2.xml" Id="R6fb10e8be14c48d4" /><Relationship Type="http://schemas.openxmlformats.org/officeDocument/2006/relationships/slide" Target="/ppt/slides/slide3.xml" Id="R8c49c16392184d92" /><Relationship Type="http://schemas.openxmlformats.org/officeDocument/2006/relationships/slide" Target="/ppt/slides/slide4.xml" Id="Rd56cec0ae8ef4513" /><Relationship Type="http://schemas.openxmlformats.org/officeDocument/2006/relationships/slide" Target="/ppt/slides/slide5.xml" Id="Rda2f664915824789" /><Relationship Type="http://schemas.openxmlformats.org/officeDocument/2006/relationships/slide" Target="/ppt/slides/slide6.xml" Id="R9ea6a215eff14a0b" /><Relationship Type="http://schemas.openxmlformats.org/officeDocument/2006/relationships/slide" Target="/ppt/slides/slide7.xml" Id="R9fbcaad67a65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54b31214f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0e3a01767471d" /><Relationship Type="http://schemas.openxmlformats.org/officeDocument/2006/relationships/theme" Target="/ppt/slideMasters/theme/theme1.xml" Id="R96eb41297815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0e3a01767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4a68dc8ab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40f2594ac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78421655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49ca75d6b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be8bd4fac46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caa0e62fb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adef6077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 JHA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JHA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HENRIK ANDRESEN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 JHA AS</a:t>
            </a:r>
          </a:p>
        </p:txBody>
      </p:sp>
    </p:spTree>
  </p:cSld>
  <p:clrMapOvr>
    <a:masterClrMapping xmlns:a="http://schemas.openxmlformats.org/drawingml/2006/main"/>
  </p:clrMapOvr>
</p:sld>
</file>