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4b2542b53f46d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cc5e8759e448ea"/>
  </p:sldMasterIdLst>
  <p:sldIdLst>
    <p:sldId xmlns:r="http://schemas.openxmlformats.org/officeDocument/2006/relationships" id="256" r:id="Rc64d2fc8e44e47eb"/>
    <p:sldId xmlns:r="http://schemas.openxmlformats.org/officeDocument/2006/relationships" id="257" r:id="Rf719769396c644c5"/>
    <p:sldId xmlns:r="http://schemas.openxmlformats.org/officeDocument/2006/relationships" id="258" r:id="R3888d0c565294cbb"/>
    <p:sldId xmlns:r="http://schemas.openxmlformats.org/officeDocument/2006/relationships" id="259" r:id="Rd838b347ea2d4217"/>
    <p:sldId xmlns:r="http://schemas.openxmlformats.org/officeDocument/2006/relationships" id="260" r:id="R6a3ad490c7de4291"/>
    <p:sldId xmlns:r="http://schemas.openxmlformats.org/officeDocument/2006/relationships" id="261" r:id="R21752e9417ac421f"/>
    <p:sldId xmlns:r="http://schemas.openxmlformats.org/officeDocument/2006/relationships" id="262" r:id="R1839cd83b5de49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cc5e8759e448ea" /><Relationship Type="http://schemas.openxmlformats.org/officeDocument/2006/relationships/slide" Target="/ppt/slides/slide1.xml" Id="Rc64d2fc8e44e47eb" /><Relationship Type="http://schemas.openxmlformats.org/officeDocument/2006/relationships/slide" Target="/ppt/slides/slide2.xml" Id="Rf719769396c644c5" /><Relationship Type="http://schemas.openxmlformats.org/officeDocument/2006/relationships/slide" Target="/ppt/slides/slide3.xml" Id="R3888d0c565294cbb" /><Relationship Type="http://schemas.openxmlformats.org/officeDocument/2006/relationships/slide" Target="/ppt/slides/slide4.xml" Id="Rd838b347ea2d4217" /><Relationship Type="http://schemas.openxmlformats.org/officeDocument/2006/relationships/slide" Target="/ppt/slides/slide5.xml" Id="R6a3ad490c7de4291" /><Relationship Type="http://schemas.openxmlformats.org/officeDocument/2006/relationships/slide" Target="/ppt/slides/slide6.xml" Id="R21752e9417ac421f" /><Relationship Type="http://schemas.openxmlformats.org/officeDocument/2006/relationships/slide" Target="/ppt/slides/slide7.xml" Id="R1839cd83b5de49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174008439e4c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030a5cc6a4394" /><Relationship Type="http://schemas.openxmlformats.org/officeDocument/2006/relationships/theme" Target="/ppt/slideMasters/theme/theme1.xml" Id="R04501436842245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f030a5cc6a439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2a244ea9464c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33433148ee49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43e0539746408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2069cf753473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1ddd33bf849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b1677833644f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58f6a6a9940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ENTREPRENØR-DIREKTØR'N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ENTREPRENØR-DIREKTØR'N HOLDING AS ble etablert [år] og holder til i Trofors.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−23 928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1 847 232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14 952 433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16 736 692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NORDWIN BOGE NYSTAD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Granevegen 177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8684 Trofors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990 652 201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ENTREPRENØR-DIREKTØR'N HOLDING AS</a:t>
            </a:r>
          </a:p>
        </p:txBody>
      </p:sp>
    </p:spTree>
  </p:cSld>
  <p:clrMapOvr>
    <a:masterClrMapping xmlns:a="http://schemas.openxmlformats.org/drawingml/2006/main"/>
  </p:clrMapOvr>
</p:sld>
</file>