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5d4b65ec54d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86a9741584723"/>
  </p:sldMasterIdLst>
  <p:sldIdLst>
    <p:sldId xmlns:r="http://schemas.openxmlformats.org/officeDocument/2006/relationships" id="256" r:id="R42d3e3591a774794"/>
    <p:sldId xmlns:r="http://schemas.openxmlformats.org/officeDocument/2006/relationships" id="257" r:id="R39f4869919e84bd3"/>
    <p:sldId xmlns:r="http://schemas.openxmlformats.org/officeDocument/2006/relationships" id="258" r:id="R4c188dc6c09b4b25"/>
    <p:sldId xmlns:r="http://schemas.openxmlformats.org/officeDocument/2006/relationships" id="259" r:id="Rdc8d9f40c4424a49"/>
    <p:sldId xmlns:r="http://schemas.openxmlformats.org/officeDocument/2006/relationships" id="260" r:id="R6a6b43412d13479e"/>
    <p:sldId xmlns:r="http://schemas.openxmlformats.org/officeDocument/2006/relationships" id="261" r:id="Rc68abe24ee374424"/>
    <p:sldId xmlns:r="http://schemas.openxmlformats.org/officeDocument/2006/relationships" id="262" r:id="R56c1d81f9fe0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86a9741584723" /><Relationship Type="http://schemas.openxmlformats.org/officeDocument/2006/relationships/slide" Target="/ppt/slides/slide1.xml" Id="R42d3e3591a774794" /><Relationship Type="http://schemas.openxmlformats.org/officeDocument/2006/relationships/slide" Target="/ppt/slides/slide2.xml" Id="R39f4869919e84bd3" /><Relationship Type="http://schemas.openxmlformats.org/officeDocument/2006/relationships/slide" Target="/ppt/slides/slide3.xml" Id="R4c188dc6c09b4b25" /><Relationship Type="http://schemas.openxmlformats.org/officeDocument/2006/relationships/slide" Target="/ppt/slides/slide4.xml" Id="Rdc8d9f40c4424a49" /><Relationship Type="http://schemas.openxmlformats.org/officeDocument/2006/relationships/slide" Target="/ppt/slides/slide5.xml" Id="R6a6b43412d13479e" /><Relationship Type="http://schemas.openxmlformats.org/officeDocument/2006/relationships/slide" Target="/ppt/slides/slide6.xml" Id="Rc68abe24ee374424" /><Relationship Type="http://schemas.openxmlformats.org/officeDocument/2006/relationships/slide" Target="/ppt/slides/slide7.xml" Id="R56c1d81f9fe0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2b66e8ef5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1b706b0b243e9" /><Relationship Type="http://schemas.openxmlformats.org/officeDocument/2006/relationships/theme" Target="/ppt/slideMasters/theme/theme1.xml" Id="Reab72ac33f9a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1b706b0b2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25f12fcd0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4942f20e541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94b7cf6df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c394d4a5546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14b9c1bb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696f6d7584b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81e81467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ENTREPRENØR-DIREKTØR'N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ENTREPRENØR-DIREKTØR'N HOLDING AS ble etablert [år] og holder til i Trofors.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1 847 232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16 736 692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NORDWIN BOGE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Granevegen 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8684 Trofors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