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3ce05966744c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c71ab14fee417c"/>
  </p:sldMasterIdLst>
  <p:sldIdLst>
    <p:sldId xmlns:r="http://schemas.openxmlformats.org/officeDocument/2006/relationships" id="256" r:id="R906039e1a1c64fc6"/>
    <p:sldId xmlns:r="http://schemas.openxmlformats.org/officeDocument/2006/relationships" id="257" r:id="Rb1b71488457d412c"/>
    <p:sldId xmlns:r="http://schemas.openxmlformats.org/officeDocument/2006/relationships" id="258" r:id="Rb5317967da08437b"/>
    <p:sldId xmlns:r="http://schemas.openxmlformats.org/officeDocument/2006/relationships" id="259" r:id="R8dd432d23aec409b"/>
    <p:sldId xmlns:r="http://schemas.openxmlformats.org/officeDocument/2006/relationships" id="260" r:id="Re67de2ba0cb04e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c71ab14fee417c" /><Relationship Type="http://schemas.openxmlformats.org/officeDocument/2006/relationships/slide" Target="/ppt/slides/slide1.xml" Id="R906039e1a1c64fc6" /><Relationship Type="http://schemas.openxmlformats.org/officeDocument/2006/relationships/slide" Target="/ppt/slides/slide2.xml" Id="Rb1b71488457d412c" /><Relationship Type="http://schemas.openxmlformats.org/officeDocument/2006/relationships/slide" Target="/ppt/slides/slide3.xml" Id="Rb5317967da08437b" /><Relationship Type="http://schemas.openxmlformats.org/officeDocument/2006/relationships/slide" Target="/ppt/slides/slide4.xml" Id="R8dd432d23aec409b" /><Relationship Type="http://schemas.openxmlformats.org/officeDocument/2006/relationships/slide" Target="/ppt/slides/slide5.xml" Id="Re67de2ba0cb04e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f0c18140e545a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f5a1457bf24940" /><Relationship Type="http://schemas.openxmlformats.org/officeDocument/2006/relationships/theme" Target="/ppt/slideMasters/theme/theme1.xml" Id="Rda0078e34fde44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f5a1457bf2494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991728d232481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d5c65819fa433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4b195b512c45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2aa91759cc45b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2f319236e49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BRYNES VEL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BRYNES VEL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Jæradvokatene AS, att: Olav Hetland, Hetlandsgata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brynesvel.no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990 634 343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BRYNES VEL</a:t>
            </a:r>
          </a:p>
        </p:txBody>
      </p:sp>
    </p:spTree>
  </p:cSld>
  <p:clrMapOvr>
    <a:masterClrMapping xmlns:a="http://schemas.openxmlformats.org/drawingml/2006/main"/>
  </p:clrMapOvr>
</p:sld>
</file>