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1667ab20f144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8e58529a1b42aa"/>
  </p:sldMasterIdLst>
  <p:sldIdLst>
    <p:sldId xmlns:r="http://schemas.openxmlformats.org/officeDocument/2006/relationships" id="256" r:id="R9c843b23425140b1"/>
    <p:sldId xmlns:r="http://schemas.openxmlformats.org/officeDocument/2006/relationships" id="257" r:id="Rb49fc7f8067b4df9"/>
    <p:sldId xmlns:r="http://schemas.openxmlformats.org/officeDocument/2006/relationships" id="258" r:id="R9eed63c87d864a52"/>
    <p:sldId xmlns:r="http://schemas.openxmlformats.org/officeDocument/2006/relationships" id="259" r:id="Rf7cf49c8fe224190"/>
    <p:sldId xmlns:r="http://schemas.openxmlformats.org/officeDocument/2006/relationships" id="260" r:id="R7e401dc43e724c29"/>
    <p:sldId xmlns:r="http://schemas.openxmlformats.org/officeDocument/2006/relationships" id="261" r:id="Ra21b79a6c95b446c"/>
    <p:sldId xmlns:r="http://schemas.openxmlformats.org/officeDocument/2006/relationships" id="262" r:id="Rcc828c7917074e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8e58529a1b42aa" /><Relationship Type="http://schemas.openxmlformats.org/officeDocument/2006/relationships/slide" Target="/ppt/slides/slide1.xml" Id="R9c843b23425140b1" /><Relationship Type="http://schemas.openxmlformats.org/officeDocument/2006/relationships/slide" Target="/ppt/slides/slide2.xml" Id="Rb49fc7f8067b4df9" /><Relationship Type="http://schemas.openxmlformats.org/officeDocument/2006/relationships/slide" Target="/ppt/slides/slide3.xml" Id="R9eed63c87d864a52" /><Relationship Type="http://schemas.openxmlformats.org/officeDocument/2006/relationships/slide" Target="/ppt/slides/slide4.xml" Id="Rf7cf49c8fe224190" /><Relationship Type="http://schemas.openxmlformats.org/officeDocument/2006/relationships/slide" Target="/ppt/slides/slide5.xml" Id="R7e401dc43e724c29" /><Relationship Type="http://schemas.openxmlformats.org/officeDocument/2006/relationships/slide" Target="/ppt/slides/slide6.xml" Id="Ra21b79a6c95b446c" /><Relationship Type="http://schemas.openxmlformats.org/officeDocument/2006/relationships/slide" Target="/ppt/slides/slide7.xml" Id="Rcc828c7917074e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e4ec5bb1d24b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4d6d8368744f6" /><Relationship Type="http://schemas.openxmlformats.org/officeDocument/2006/relationships/theme" Target="/ppt/slideMasters/theme/theme1.xml" Id="Rb96ba2e87a8843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b4d6d8368744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5670a3d1a4f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d146b14e941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5dbd463cf4a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ef6bd19304e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c0ea8bcad4f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e985b24af4d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bed1a04e94e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VIKINGSTAD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VIKINGSTAD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739 279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−1 966 445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−6 565 567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197 090 377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197 852 493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COMVIK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VIKINGSTAD INVEST I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VIKINGSTAD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VIKINGSTAD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Djupastø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frank@sysco.no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990 630 550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AS</a:t>
            </a:r>
          </a:p>
        </p:txBody>
      </p:sp>
    </p:spTree>
  </p:cSld>
  <p:clrMapOvr>
    <a:masterClrMapping xmlns:a="http://schemas.openxmlformats.org/drawingml/2006/main"/>
  </p:clrMapOvr>
</p:sld>
</file>