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0d8cbc561e4b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374a70b252434a"/>
  </p:sldMasterIdLst>
  <p:sldIdLst>
    <p:sldId xmlns:r="http://schemas.openxmlformats.org/officeDocument/2006/relationships" id="256" r:id="Rdc9e3b3b204440b5"/>
    <p:sldId xmlns:r="http://schemas.openxmlformats.org/officeDocument/2006/relationships" id="257" r:id="Re444b35c5c9e40ee"/>
    <p:sldId xmlns:r="http://schemas.openxmlformats.org/officeDocument/2006/relationships" id="258" r:id="Rd2f6feab94b54df7"/>
    <p:sldId xmlns:r="http://schemas.openxmlformats.org/officeDocument/2006/relationships" id="259" r:id="R91faae3e6405407f"/>
    <p:sldId xmlns:r="http://schemas.openxmlformats.org/officeDocument/2006/relationships" id="260" r:id="Rde0d46d721ab42f0"/>
    <p:sldId xmlns:r="http://schemas.openxmlformats.org/officeDocument/2006/relationships" id="261" r:id="Rfe658f663afa4766"/>
    <p:sldId xmlns:r="http://schemas.openxmlformats.org/officeDocument/2006/relationships" id="262" r:id="R09c371ebf3cf40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374a70b252434a" /><Relationship Type="http://schemas.openxmlformats.org/officeDocument/2006/relationships/slide" Target="/ppt/slides/slide1.xml" Id="Rdc9e3b3b204440b5" /><Relationship Type="http://schemas.openxmlformats.org/officeDocument/2006/relationships/slide" Target="/ppt/slides/slide2.xml" Id="Re444b35c5c9e40ee" /><Relationship Type="http://schemas.openxmlformats.org/officeDocument/2006/relationships/slide" Target="/ppt/slides/slide3.xml" Id="Rd2f6feab94b54df7" /><Relationship Type="http://schemas.openxmlformats.org/officeDocument/2006/relationships/slide" Target="/ppt/slides/slide4.xml" Id="R91faae3e6405407f" /><Relationship Type="http://schemas.openxmlformats.org/officeDocument/2006/relationships/slide" Target="/ppt/slides/slide5.xml" Id="Rde0d46d721ab42f0" /><Relationship Type="http://schemas.openxmlformats.org/officeDocument/2006/relationships/slide" Target="/ppt/slides/slide6.xml" Id="Rfe658f663afa4766" /><Relationship Type="http://schemas.openxmlformats.org/officeDocument/2006/relationships/slide" Target="/ppt/slides/slide7.xml" Id="R09c371ebf3cf40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78aaf1535f44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0d62048484bc4" /><Relationship Type="http://schemas.openxmlformats.org/officeDocument/2006/relationships/theme" Target="/ppt/slideMasters/theme/theme1.xml" Id="R9bfece87ef1a4b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f0d62048484b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a656ffa0d4b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1e051c30f47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5f54b80004f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853393cf644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66b72188e45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6e647fab544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dc1f2831c40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VESTEGGEN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VESTEGGEN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3 218 317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3 229 092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STEINAR HUSØY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990 622 809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