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cb0d5694424a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ced4f05c4c49ea"/>
  </p:sldMasterIdLst>
  <p:sldIdLst>
    <p:sldId xmlns:r="http://schemas.openxmlformats.org/officeDocument/2006/relationships" id="256" r:id="Rbbdb9a5e3eea499b"/>
    <p:sldId xmlns:r="http://schemas.openxmlformats.org/officeDocument/2006/relationships" id="257" r:id="R199dc8cbc34c47b5"/>
    <p:sldId xmlns:r="http://schemas.openxmlformats.org/officeDocument/2006/relationships" id="258" r:id="R6d176a881cbc4cdc"/>
    <p:sldId xmlns:r="http://schemas.openxmlformats.org/officeDocument/2006/relationships" id="259" r:id="R47f9fbad1df7449a"/>
    <p:sldId xmlns:r="http://schemas.openxmlformats.org/officeDocument/2006/relationships" id="260" r:id="Rcf9cbfcb30f5441b"/>
    <p:sldId xmlns:r="http://schemas.openxmlformats.org/officeDocument/2006/relationships" id="261" r:id="Rbc5f3c3e32164b27"/>
    <p:sldId xmlns:r="http://schemas.openxmlformats.org/officeDocument/2006/relationships" id="262" r:id="R7e0c889dc7fb4d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ed4f05c4c49ea" /><Relationship Type="http://schemas.openxmlformats.org/officeDocument/2006/relationships/slide" Target="/ppt/slides/slide1.xml" Id="Rbbdb9a5e3eea499b" /><Relationship Type="http://schemas.openxmlformats.org/officeDocument/2006/relationships/slide" Target="/ppt/slides/slide2.xml" Id="R199dc8cbc34c47b5" /><Relationship Type="http://schemas.openxmlformats.org/officeDocument/2006/relationships/slide" Target="/ppt/slides/slide3.xml" Id="R6d176a881cbc4cdc" /><Relationship Type="http://schemas.openxmlformats.org/officeDocument/2006/relationships/slide" Target="/ppt/slides/slide4.xml" Id="R47f9fbad1df7449a" /><Relationship Type="http://schemas.openxmlformats.org/officeDocument/2006/relationships/slide" Target="/ppt/slides/slide5.xml" Id="Rcf9cbfcb30f5441b" /><Relationship Type="http://schemas.openxmlformats.org/officeDocument/2006/relationships/slide" Target="/ppt/slides/slide6.xml" Id="Rbc5f3c3e32164b27" /><Relationship Type="http://schemas.openxmlformats.org/officeDocument/2006/relationships/slide" Target="/ppt/slides/slide7.xml" Id="R7e0c889dc7fb4d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3d8847de4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f6ff12ce04695" /><Relationship Type="http://schemas.openxmlformats.org/officeDocument/2006/relationships/theme" Target="/ppt/slideMasters/theme/theme1.xml" Id="R198f000f15cc43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df6ff12ce046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0e94143b645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30044c7a642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147af931c46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5f7a165ba4d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c8a597b2646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6540d760b41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b32f700a5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AWL INVEST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3 289 852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3 523 824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WINTHER-LARSEN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Winther-Larsen, Grøndahls vei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990 599 343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